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1"/>
  </p:sldMasterIdLst>
  <p:notesMasterIdLst>
    <p:notesMasterId r:id="rId39"/>
  </p:notesMasterIdLst>
  <p:handoutMasterIdLst>
    <p:handoutMasterId r:id="rId40"/>
  </p:handoutMasterIdLst>
  <p:sldIdLst>
    <p:sldId id="825" r:id="rId2"/>
    <p:sldId id="1257" r:id="rId3"/>
    <p:sldId id="3383" r:id="rId4"/>
    <p:sldId id="3385" r:id="rId5"/>
    <p:sldId id="1253" r:id="rId6"/>
    <p:sldId id="3369" r:id="rId7"/>
    <p:sldId id="3380" r:id="rId8"/>
    <p:sldId id="1258" r:id="rId9"/>
    <p:sldId id="3415" r:id="rId10"/>
    <p:sldId id="3404" r:id="rId11"/>
    <p:sldId id="1255" r:id="rId12"/>
    <p:sldId id="1247" r:id="rId13"/>
    <p:sldId id="1248" r:id="rId14"/>
    <p:sldId id="1250" r:id="rId15"/>
    <p:sldId id="1259" r:id="rId16"/>
    <p:sldId id="3406" r:id="rId17"/>
    <p:sldId id="3416" r:id="rId18"/>
    <p:sldId id="3417" r:id="rId19"/>
    <p:sldId id="3407" r:id="rId20"/>
    <p:sldId id="3408" r:id="rId21"/>
    <p:sldId id="3409" r:id="rId22"/>
    <p:sldId id="3410" r:id="rId23"/>
    <p:sldId id="3411" r:id="rId24"/>
    <p:sldId id="3412" r:id="rId25"/>
    <p:sldId id="3418" r:id="rId26"/>
    <p:sldId id="3419" r:id="rId27"/>
    <p:sldId id="3413" r:id="rId28"/>
    <p:sldId id="3414" r:id="rId29"/>
    <p:sldId id="3386" r:id="rId30"/>
    <p:sldId id="1249" r:id="rId31"/>
    <p:sldId id="1251" r:id="rId32"/>
    <p:sldId id="3403" r:id="rId33"/>
    <p:sldId id="3373" r:id="rId34"/>
    <p:sldId id="3319" r:id="rId35"/>
    <p:sldId id="3405" r:id="rId36"/>
    <p:sldId id="3379" r:id="rId37"/>
    <p:sldId id="827"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Presentation" id="{14F65095-7D8A-0346-B2E2-6E85608D80D2}">
          <p14:sldIdLst>
            <p14:sldId id="825"/>
            <p14:sldId id="1257"/>
            <p14:sldId id="3383"/>
            <p14:sldId id="3385"/>
            <p14:sldId id="1253"/>
            <p14:sldId id="3369"/>
            <p14:sldId id="3380"/>
            <p14:sldId id="1258"/>
            <p14:sldId id="3415"/>
            <p14:sldId id="3404"/>
            <p14:sldId id="1255"/>
            <p14:sldId id="1247"/>
            <p14:sldId id="1248"/>
            <p14:sldId id="1250"/>
            <p14:sldId id="1259"/>
            <p14:sldId id="3406"/>
            <p14:sldId id="3416"/>
            <p14:sldId id="3417"/>
            <p14:sldId id="3407"/>
            <p14:sldId id="3408"/>
            <p14:sldId id="3409"/>
            <p14:sldId id="3410"/>
            <p14:sldId id="3411"/>
            <p14:sldId id="3412"/>
            <p14:sldId id="3418"/>
            <p14:sldId id="3419"/>
            <p14:sldId id="3413"/>
            <p14:sldId id="3414"/>
            <p14:sldId id="3386"/>
            <p14:sldId id="1249"/>
            <p14:sldId id="1251"/>
            <p14:sldId id="3403"/>
            <p14:sldId id="3373"/>
            <p14:sldId id="3319"/>
            <p14:sldId id="3405"/>
            <p14:sldId id="3379"/>
            <p14:sldId id="827"/>
          </p14:sldIdLst>
        </p14:section>
      </p14:sectionLst>
    </p:ext>
    <p:ext uri="{EFAFB233-063F-42B5-8137-9DF3F51BA10A}">
      <p15:sldGuideLst xmlns:p15="http://schemas.microsoft.com/office/powerpoint/2012/main">
        <p15:guide id="3" orient="horz" pos="2748" userDrawn="1">
          <p15:clr>
            <a:srgbClr val="A4A3A4"/>
          </p15:clr>
        </p15:guide>
        <p15:guide id="4" orient="horz" pos="936" userDrawn="1">
          <p15:clr>
            <a:srgbClr val="A4A3A4"/>
          </p15:clr>
        </p15:guide>
        <p15:guide id="5" pos="4152" userDrawn="1">
          <p15:clr>
            <a:srgbClr val="A4A3A4"/>
          </p15:clr>
        </p15:guide>
        <p15:guide id="6" pos="4464" userDrawn="1">
          <p15:clr>
            <a:srgbClr val="A4A3A4"/>
          </p15:clr>
        </p15:guide>
        <p15:guide id="9" pos="1296" userDrawn="1">
          <p15:clr>
            <a:srgbClr val="A4A3A4"/>
          </p15:clr>
        </p15:guide>
        <p15:guide id="10" pos="1608" userDrawn="1">
          <p15:clr>
            <a:srgbClr val="A4A3A4"/>
          </p15:clr>
        </p15:guide>
        <p15:guide id="11" orient="horz" pos="17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A4A"/>
    <a:srgbClr val="044981"/>
    <a:srgbClr val="0183EB"/>
    <a:srgbClr val="044881"/>
    <a:srgbClr val="2D4E77"/>
    <a:srgbClr val="055293"/>
    <a:srgbClr val="4471AA"/>
    <a:srgbClr val="00A0DD"/>
    <a:srgbClr val="163C66"/>
    <a:srgbClr val="202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3792" autoAdjust="0"/>
  </p:normalViewPr>
  <p:slideViewPr>
    <p:cSldViewPr snapToGrid="0" showGuides="1">
      <p:cViewPr varScale="1">
        <p:scale>
          <a:sx n="104" d="100"/>
          <a:sy n="104" d="100"/>
        </p:scale>
        <p:origin x="1104" y="72"/>
      </p:cViewPr>
      <p:guideLst>
        <p:guide orient="horz" pos="2748"/>
        <p:guide orient="horz" pos="936"/>
        <p:guide pos="4152"/>
        <p:guide pos="4464"/>
        <p:guide pos="1296"/>
        <p:guide pos="1608"/>
        <p:guide orient="horz" pos="1716"/>
      </p:guideLst>
    </p:cSldViewPr>
  </p:slideViewPr>
  <p:outlineViewPr>
    <p:cViewPr>
      <p:scale>
        <a:sx n="33" d="100"/>
        <a:sy n="33" d="100"/>
      </p:scale>
      <p:origin x="0" y="-33264"/>
    </p:cViewPr>
  </p:outlineViewPr>
  <p:notesTextViewPr>
    <p:cViewPr>
      <p:scale>
        <a:sx n="1" d="1"/>
        <a:sy n="1" d="1"/>
      </p:scale>
      <p:origin x="0" y="0"/>
    </p:cViewPr>
  </p:notesTextViewPr>
  <p:sorterViewPr>
    <p:cViewPr>
      <p:scale>
        <a:sx n="200" d="100"/>
        <a:sy n="200" d="100"/>
      </p:scale>
      <p:origin x="0" y="0"/>
    </p:cViewPr>
  </p:sorterViewPr>
  <p:notesViewPr>
    <p:cSldViewPr snapToGrid="0" showGuides="1">
      <p:cViewPr varScale="1">
        <p:scale>
          <a:sx n="117" d="100"/>
          <a:sy n="117" d="100"/>
        </p:scale>
        <p:origin x="4176"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CE0BF-9433-4A2F-B787-FDABD77326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45E62D-2D4B-4BAF-824D-42CF26D686EE}">
      <dgm:prSet phldrT="[Text]" phldr="0"/>
      <dgm:spPr/>
      <dgm:t>
        <a:bodyPr/>
        <a:lstStyle/>
        <a:p>
          <a:r>
            <a:rPr lang="en-US" dirty="0">
              <a:latin typeface="Calibri"/>
            </a:rPr>
            <a:t>Pre-Event</a:t>
          </a:r>
          <a:endParaRPr lang="en-US" dirty="0"/>
        </a:p>
      </dgm:t>
    </dgm:pt>
    <dgm:pt modelId="{5F012148-A18E-419E-B11F-5F35C2D545BE}" type="parTrans" cxnId="{8A9D9041-4B89-4A2C-9765-F4EA10B54065}">
      <dgm:prSet/>
      <dgm:spPr/>
      <dgm:t>
        <a:bodyPr/>
        <a:lstStyle/>
        <a:p>
          <a:endParaRPr lang="en-US"/>
        </a:p>
      </dgm:t>
    </dgm:pt>
    <dgm:pt modelId="{D2595F47-146B-4A0F-8A21-1E6EA5BEE8D5}" type="sibTrans" cxnId="{8A9D9041-4B89-4A2C-9765-F4EA10B54065}">
      <dgm:prSet/>
      <dgm:spPr/>
      <dgm:t>
        <a:bodyPr/>
        <a:lstStyle/>
        <a:p>
          <a:endParaRPr lang="en-US"/>
        </a:p>
      </dgm:t>
    </dgm:pt>
    <dgm:pt modelId="{F95BF296-C3B4-4AAF-BCAC-465BACF141E0}">
      <dgm:prSet phldrT="[Text]" phldr="0"/>
      <dgm:spPr/>
      <dgm:t>
        <a:bodyPr/>
        <a:lstStyle/>
        <a:p>
          <a:pPr rtl="0"/>
          <a:r>
            <a:rPr lang="en-US" dirty="0">
              <a:latin typeface="Calibri"/>
            </a:rPr>
            <a:t>Day Of</a:t>
          </a:r>
        </a:p>
      </dgm:t>
    </dgm:pt>
    <dgm:pt modelId="{A9CCEDE1-698C-4F0A-B6CD-7C9B0074B8DC}" type="parTrans" cxnId="{EE0A3747-0C3F-4926-95E8-B99EDE068F01}">
      <dgm:prSet/>
      <dgm:spPr/>
      <dgm:t>
        <a:bodyPr/>
        <a:lstStyle/>
        <a:p>
          <a:endParaRPr lang="en-US"/>
        </a:p>
      </dgm:t>
    </dgm:pt>
    <dgm:pt modelId="{6E05B170-DA4D-4D96-9CB5-4B3DB3BD3DBB}" type="sibTrans" cxnId="{EE0A3747-0C3F-4926-95E8-B99EDE068F01}">
      <dgm:prSet/>
      <dgm:spPr/>
      <dgm:t>
        <a:bodyPr/>
        <a:lstStyle/>
        <a:p>
          <a:endParaRPr lang="en-US"/>
        </a:p>
      </dgm:t>
    </dgm:pt>
    <dgm:pt modelId="{6E0C6AC0-746C-48C5-87B9-7A2A6A4EC0B1}">
      <dgm:prSet phldr="0"/>
      <dgm:spPr/>
      <dgm:t>
        <a:bodyPr/>
        <a:lstStyle/>
        <a:p>
          <a:r>
            <a:rPr lang="en-US" dirty="0"/>
            <a:t>Prep and practice presentation materials. </a:t>
          </a:r>
          <a:r>
            <a:rPr lang="en-US" dirty="0">
              <a:latin typeface="Calibri"/>
            </a:rPr>
            <a:t> </a:t>
          </a:r>
          <a:endParaRPr lang="en-US" dirty="0"/>
        </a:p>
      </dgm:t>
    </dgm:pt>
    <dgm:pt modelId="{8F8F241C-6160-4158-938C-72B3F432798B}" type="parTrans" cxnId="{E708E534-9294-444C-8C79-71868670F734}">
      <dgm:prSet/>
      <dgm:spPr/>
    </dgm:pt>
    <dgm:pt modelId="{554B1DD1-83AB-4C56-A960-6203D79E1F58}" type="sibTrans" cxnId="{E708E534-9294-444C-8C79-71868670F734}">
      <dgm:prSet/>
      <dgm:spPr/>
    </dgm:pt>
    <dgm:pt modelId="{3B322477-CFB5-4125-B2A1-B8A670B90CFE}">
      <dgm:prSet phldr="0"/>
      <dgm:spPr/>
      <dgm:t>
        <a:bodyPr/>
        <a:lstStyle/>
        <a:p>
          <a:pPr algn="l"/>
          <a:r>
            <a:rPr lang="en-US" dirty="0"/>
            <a:t>Make sure your timing allows for any planned attendee interactions and stays within the session time. </a:t>
          </a:r>
        </a:p>
      </dgm:t>
    </dgm:pt>
    <dgm:pt modelId="{CEEC3D30-2B1C-4BF9-8E5D-66F5B6CB939A}" type="parTrans" cxnId="{268A4B7E-B7E0-4C6D-AD42-F93AE960EFEE}">
      <dgm:prSet/>
      <dgm:spPr/>
    </dgm:pt>
    <dgm:pt modelId="{524781FC-4345-4978-B011-6ACBAF351251}" type="sibTrans" cxnId="{268A4B7E-B7E0-4C6D-AD42-F93AE960EFEE}">
      <dgm:prSet/>
      <dgm:spPr/>
    </dgm:pt>
    <dgm:pt modelId="{11541303-6DF7-4E29-BF2E-0D50CFEA4AD4}">
      <dgm:prSet phldr="0"/>
      <dgm:spPr/>
      <dgm:t>
        <a:bodyPr/>
        <a:lstStyle/>
        <a:p>
          <a:pPr algn="l"/>
          <a:r>
            <a:rPr lang="en-US" dirty="0"/>
            <a:t>Download all presentation materials to your local hard drive.  Do not share any PowerPoint, pictures, or videos through a web browser.  These should all be stored locally to your device.</a:t>
          </a:r>
        </a:p>
      </dgm:t>
    </dgm:pt>
    <dgm:pt modelId="{D4221457-2DA6-4CF9-8649-96259D97B5F2}" type="parTrans" cxnId="{DC85FC8B-36B7-4CC7-BBCD-606FC4545A92}">
      <dgm:prSet/>
      <dgm:spPr/>
    </dgm:pt>
    <dgm:pt modelId="{38699CE2-2B37-4453-B534-333369D97CF0}" type="sibTrans" cxnId="{DC85FC8B-36B7-4CC7-BBCD-606FC4545A92}">
      <dgm:prSet/>
      <dgm:spPr/>
    </dgm:pt>
    <dgm:pt modelId="{75B5B874-BD57-4B52-AF27-BF7DC0C8E3FF}">
      <dgm:prSet phldr="0"/>
      <dgm:spPr/>
      <dgm:t>
        <a:bodyPr/>
        <a:lstStyle/>
        <a:p>
          <a:pPr algn="l"/>
          <a:r>
            <a:rPr lang="en-US" dirty="0"/>
            <a:t>Log in to the Virtual Attendee Hub prior to the event kickoff to familiarize with the platform functionality</a:t>
          </a:r>
        </a:p>
      </dgm:t>
    </dgm:pt>
    <dgm:pt modelId="{0F9BDD07-34E8-429A-A104-005C6A22FED8}" type="parTrans" cxnId="{EA166F2D-FC71-4F0C-B93B-DAAD37F62A2D}">
      <dgm:prSet/>
      <dgm:spPr/>
    </dgm:pt>
    <dgm:pt modelId="{9FD91CC9-333A-4A5A-954E-AA368C7C5093}" type="sibTrans" cxnId="{EA166F2D-FC71-4F0C-B93B-DAAD37F62A2D}">
      <dgm:prSet/>
      <dgm:spPr/>
    </dgm:pt>
    <dgm:pt modelId="{4AF81A60-FE82-434D-88A4-ADFB032A532D}">
      <dgm:prSet phldr="0"/>
      <dgm:spPr/>
      <dgm:t>
        <a:bodyPr/>
        <a:lstStyle/>
        <a:p>
          <a:pPr algn="l" rtl="0"/>
          <a:r>
            <a:rPr lang="en-US" dirty="0"/>
            <a:t>You will receive an email with a Zoom Presenter URL.  Use this link to join the session as the speaker. </a:t>
          </a:r>
          <a:r>
            <a:rPr lang="en-US" dirty="0">
              <a:latin typeface="Calibri"/>
            </a:rPr>
            <a:t> </a:t>
          </a:r>
          <a:endParaRPr lang="en-US" dirty="0"/>
        </a:p>
      </dgm:t>
    </dgm:pt>
    <dgm:pt modelId="{7E2B7A69-3891-4469-B9C0-AFBC79F483DC}" type="parTrans" cxnId="{16A1D158-1E57-4A45-AB98-72AA11008360}">
      <dgm:prSet/>
      <dgm:spPr/>
    </dgm:pt>
    <dgm:pt modelId="{0D16E25B-26B4-4D3C-B67C-1DBFA598760B}" type="sibTrans" cxnId="{16A1D158-1E57-4A45-AB98-72AA11008360}">
      <dgm:prSet/>
      <dgm:spPr/>
    </dgm:pt>
    <dgm:pt modelId="{CB21B757-0EA6-4558-B710-B0B1264CD5F6}">
      <dgm:prSet phldr="0"/>
      <dgm:spPr/>
      <dgm:t>
        <a:bodyPr/>
        <a:lstStyle/>
        <a:p>
          <a:pPr algn="l"/>
          <a:r>
            <a:rPr lang="en-US" dirty="0"/>
            <a:t>Join your session 15 minutes prior to the session start time to meet with your host and any additional presenters. A Host will already be in the session meeting to greet you and go over a final round of AV and content checks.</a:t>
          </a:r>
        </a:p>
      </dgm:t>
    </dgm:pt>
    <dgm:pt modelId="{31238416-14B4-4198-BCE1-CF6DB0C5618C}" type="parTrans" cxnId="{74149B16-69D4-447C-95A7-3E2051797364}">
      <dgm:prSet/>
      <dgm:spPr/>
    </dgm:pt>
    <dgm:pt modelId="{0FA7A5E7-AC44-4C33-BDBC-683E04F5C3FF}" type="sibTrans" cxnId="{74149B16-69D4-447C-95A7-3E2051797364}">
      <dgm:prSet/>
      <dgm:spPr/>
    </dgm:pt>
    <dgm:pt modelId="{0A92825B-110A-40C8-98E4-5FAA0D1DE93F}">
      <dgm:prSet phldr="0"/>
      <dgm:spPr/>
      <dgm:t>
        <a:bodyPr/>
        <a:lstStyle/>
        <a:p>
          <a:pPr algn="l" rtl="0"/>
          <a:r>
            <a:rPr lang="en-US" dirty="0"/>
            <a:t>Joining your session to present is much like any other Zoom Meeting.</a:t>
          </a:r>
          <a:r>
            <a:rPr lang="en-US" dirty="0">
              <a:latin typeface="Calibri"/>
            </a:rPr>
            <a:t> </a:t>
          </a:r>
          <a:endParaRPr lang="en-US" dirty="0"/>
        </a:p>
      </dgm:t>
    </dgm:pt>
    <dgm:pt modelId="{C201914C-7F34-4904-AA7E-DA6F94C1A07A}" type="parTrans" cxnId="{84168014-1747-4082-B5BF-51D1DE3E85E4}">
      <dgm:prSet/>
      <dgm:spPr/>
    </dgm:pt>
    <dgm:pt modelId="{8703F4FC-00A0-40DF-8DB4-321C3617C529}" type="sibTrans" cxnId="{84168014-1747-4082-B5BF-51D1DE3E85E4}">
      <dgm:prSet/>
      <dgm:spPr/>
    </dgm:pt>
    <dgm:pt modelId="{610A4F4D-9CED-4FC0-8D16-DAFD5DE8046F}">
      <dgm:prSet phldr="0"/>
      <dgm:spPr/>
      <dgm:t>
        <a:bodyPr/>
        <a:lstStyle/>
        <a:p>
          <a:pPr algn="l"/>
          <a:r>
            <a:rPr lang="en-US" b="1" dirty="0"/>
            <a:t>Livestream</a:t>
          </a:r>
          <a:r>
            <a:rPr lang="en-US" dirty="0"/>
            <a:t>:  You will not be able to see Attendees/Participants in the Session as they will be watching through the Cvent Video Player on the attendee website. You will only see the other Speakers and AV Tech (meeting host) in the Webinar  </a:t>
          </a:r>
        </a:p>
      </dgm:t>
    </dgm:pt>
    <dgm:pt modelId="{755FF91D-F4B5-48D3-8230-5D43B2875FDA}" type="parTrans" cxnId="{F081FC6A-824F-4EA4-B097-F1A7C9150941}">
      <dgm:prSet/>
      <dgm:spPr/>
    </dgm:pt>
    <dgm:pt modelId="{EA6F2C49-D0BA-45B1-A8B3-22E51543AC46}" type="sibTrans" cxnId="{F081FC6A-824F-4EA4-B097-F1A7C9150941}">
      <dgm:prSet/>
      <dgm:spPr/>
    </dgm:pt>
    <dgm:pt modelId="{B48ADEB6-FEA3-42E4-8267-3D755BD24431}">
      <dgm:prSet phldr="0"/>
      <dgm:spPr/>
      <dgm:t>
        <a:bodyPr/>
        <a:lstStyle/>
        <a:p>
          <a:pPr algn="l"/>
          <a:r>
            <a:rPr lang="en-US" b="1" dirty="0"/>
            <a:t>Collaborative</a:t>
          </a:r>
          <a:r>
            <a:rPr lang="en-US" dirty="0"/>
            <a:t>:  Attendees will be in a "Waiting Room” until all speakers have arrived.  Once the session start time is reached, the host will admit all attendees into the session room. Attendees will be able to directly interact with you in the zoom meeting.</a:t>
          </a:r>
        </a:p>
      </dgm:t>
    </dgm:pt>
    <dgm:pt modelId="{37610F2E-C741-487A-9EC1-428164FFE32C}" type="parTrans" cxnId="{529400C5-F2BD-4AF4-94FD-D246F070B371}">
      <dgm:prSet/>
      <dgm:spPr/>
    </dgm:pt>
    <dgm:pt modelId="{2C02DB43-4260-4BA3-B523-CC821A60DABE}" type="sibTrans" cxnId="{529400C5-F2BD-4AF4-94FD-D246F070B371}">
      <dgm:prSet/>
      <dgm:spPr/>
    </dgm:pt>
    <dgm:pt modelId="{76F44ECF-7438-4660-A74C-67CB94DA9401}">
      <dgm:prSet phldr="0"/>
      <dgm:spPr/>
      <dgm:t>
        <a:bodyPr/>
        <a:lstStyle/>
        <a:p>
          <a:r>
            <a:rPr lang="en-US" dirty="0">
              <a:latin typeface="Calibri"/>
            </a:rPr>
            <a:t>Green</a:t>
          </a:r>
          <a:r>
            <a:rPr lang="en-US" dirty="0"/>
            <a:t> Room Check-In 30 minutes prior to your session start for AV Support. (Zoom link provided the week prior)</a:t>
          </a:r>
        </a:p>
      </dgm:t>
    </dgm:pt>
    <dgm:pt modelId="{A02C5592-ECA5-490E-A906-0D8A803D3B7F}" type="parTrans" cxnId="{A8B68DB8-9D3B-4445-8EC9-A09DB8ECFEA5}">
      <dgm:prSet/>
      <dgm:spPr/>
    </dgm:pt>
    <dgm:pt modelId="{8E65270E-2EB9-409F-AF58-D7220F35C56C}" type="sibTrans" cxnId="{A8B68DB8-9D3B-4445-8EC9-A09DB8ECFEA5}">
      <dgm:prSet/>
      <dgm:spPr/>
    </dgm:pt>
    <dgm:pt modelId="{02428C40-FA1F-46B1-B735-AC61BE044B9C}" type="pres">
      <dgm:prSet presAssocID="{C1FCE0BF-9433-4A2F-B787-FDABD77326F4}" presName="linear" presStyleCnt="0">
        <dgm:presLayoutVars>
          <dgm:animLvl val="lvl"/>
          <dgm:resizeHandles val="exact"/>
        </dgm:presLayoutVars>
      </dgm:prSet>
      <dgm:spPr/>
    </dgm:pt>
    <dgm:pt modelId="{41CA8DD0-2865-4209-B682-65BAF9419594}" type="pres">
      <dgm:prSet presAssocID="{D245E62D-2D4B-4BAF-824D-42CF26D686EE}" presName="parentText" presStyleLbl="node1" presStyleIdx="0" presStyleCnt="2">
        <dgm:presLayoutVars>
          <dgm:chMax val="0"/>
          <dgm:bulletEnabled val="1"/>
        </dgm:presLayoutVars>
      </dgm:prSet>
      <dgm:spPr/>
    </dgm:pt>
    <dgm:pt modelId="{C5051D64-837F-40C5-A0C4-F75583C0B9E1}" type="pres">
      <dgm:prSet presAssocID="{D245E62D-2D4B-4BAF-824D-42CF26D686EE}" presName="childText" presStyleLbl="revTx" presStyleIdx="0" presStyleCnt="2">
        <dgm:presLayoutVars>
          <dgm:bulletEnabled val="1"/>
        </dgm:presLayoutVars>
      </dgm:prSet>
      <dgm:spPr/>
    </dgm:pt>
    <dgm:pt modelId="{EFE2CD3A-7B30-4D95-8B94-3658C274E7C6}" type="pres">
      <dgm:prSet presAssocID="{F95BF296-C3B4-4AAF-BCAC-465BACF141E0}" presName="parentText" presStyleLbl="node1" presStyleIdx="1" presStyleCnt="2">
        <dgm:presLayoutVars>
          <dgm:chMax val="0"/>
          <dgm:bulletEnabled val="1"/>
        </dgm:presLayoutVars>
      </dgm:prSet>
      <dgm:spPr/>
    </dgm:pt>
    <dgm:pt modelId="{0520B727-FE96-4A44-86B6-88062ACEC94E}" type="pres">
      <dgm:prSet presAssocID="{F95BF296-C3B4-4AAF-BCAC-465BACF141E0}" presName="childText" presStyleLbl="revTx" presStyleIdx="1" presStyleCnt="2">
        <dgm:presLayoutVars>
          <dgm:bulletEnabled val="1"/>
        </dgm:presLayoutVars>
      </dgm:prSet>
      <dgm:spPr/>
    </dgm:pt>
  </dgm:ptLst>
  <dgm:cxnLst>
    <dgm:cxn modelId="{68B30605-F23A-4E6D-B1B7-C80F8F17BDEA}" type="presOf" srcId="{11541303-6DF7-4E29-BF2E-0D50CFEA4AD4}" destId="{C5051D64-837F-40C5-A0C4-F75583C0B9E1}" srcOrd="0" destOrd="2" presId="urn:microsoft.com/office/officeart/2005/8/layout/vList2"/>
    <dgm:cxn modelId="{84168014-1747-4082-B5BF-51D1DE3E85E4}" srcId="{F95BF296-C3B4-4AAF-BCAC-465BACF141E0}" destId="{0A92825B-110A-40C8-98E4-5FAA0D1DE93F}" srcOrd="2" destOrd="0" parTransId="{C201914C-7F34-4904-AA7E-DA6F94C1A07A}" sibTransId="{8703F4FC-00A0-40DF-8DB4-321C3617C529}"/>
    <dgm:cxn modelId="{74149B16-69D4-447C-95A7-3E2051797364}" srcId="{F95BF296-C3B4-4AAF-BCAC-465BACF141E0}" destId="{CB21B757-0EA6-4558-B710-B0B1264CD5F6}" srcOrd="1" destOrd="0" parTransId="{31238416-14B4-4198-BCE1-CF6DB0C5618C}" sibTransId="{0FA7A5E7-AC44-4C33-BDBC-683E04F5C3FF}"/>
    <dgm:cxn modelId="{1A22D824-F51C-4F1D-A176-94FABB51BCFF}" type="presOf" srcId="{6E0C6AC0-746C-48C5-87B9-7A2A6A4EC0B1}" destId="{C5051D64-837F-40C5-A0C4-F75583C0B9E1}" srcOrd="0" destOrd="0" presId="urn:microsoft.com/office/officeart/2005/8/layout/vList2"/>
    <dgm:cxn modelId="{EA166F2D-FC71-4F0C-B93B-DAAD37F62A2D}" srcId="{D245E62D-2D4B-4BAF-824D-42CF26D686EE}" destId="{75B5B874-BD57-4B52-AF27-BF7DC0C8E3FF}" srcOrd="3" destOrd="0" parTransId="{0F9BDD07-34E8-429A-A104-005C6A22FED8}" sibTransId="{9FD91CC9-333A-4A5A-954E-AA368C7C5093}"/>
    <dgm:cxn modelId="{53954933-303A-4161-B43C-3BC7F13710CC}" type="presOf" srcId="{B48ADEB6-FEA3-42E4-8267-3D755BD24431}" destId="{0520B727-FE96-4A44-86B6-88062ACEC94E}" srcOrd="0" destOrd="4" presId="urn:microsoft.com/office/officeart/2005/8/layout/vList2"/>
    <dgm:cxn modelId="{E708E534-9294-444C-8C79-71868670F734}" srcId="{D245E62D-2D4B-4BAF-824D-42CF26D686EE}" destId="{6E0C6AC0-746C-48C5-87B9-7A2A6A4EC0B1}" srcOrd="0" destOrd="0" parTransId="{8F8F241C-6160-4158-938C-72B3F432798B}" sibTransId="{554B1DD1-83AB-4C56-A960-6203D79E1F58}"/>
    <dgm:cxn modelId="{8A9D9041-4B89-4A2C-9765-F4EA10B54065}" srcId="{C1FCE0BF-9433-4A2F-B787-FDABD77326F4}" destId="{D245E62D-2D4B-4BAF-824D-42CF26D686EE}" srcOrd="0" destOrd="0" parTransId="{5F012148-A18E-419E-B11F-5F35C2D545BE}" sibTransId="{D2595F47-146B-4A0F-8A21-1E6EA5BEE8D5}"/>
    <dgm:cxn modelId="{57C49941-0888-44B9-B901-82880E818418}" type="presOf" srcId="{D245E62D-2D4B-4BAF-824D-42CF26D686EE}" destId="{41CA8DD0-2865-4209-B682-65BAF9419594}" srcOrd="0" destOrd="0" presId="urn:microsoft.com/office/officeart/2005/8/layout/vList2"/>
    <dgm:cxn modelId="{CB769E41-DC79-4D7D-9E4A-9C2D588AA50A}" type="presOf" srcId="{76F44ECF-7438-4660-A74C-67CB94DA9401}" destId="{0520B727-FE96-4A44-86B6-88062ACEC94E}" srcOrd="0" destOrd="0" presId="urn:microsoft.com/office/officeart/2005/8/layout/vList2"/>
    <dgm:cxn modelId="{ACA68A42-0799-4B69-9463-0EFD6D4F45E6}" type="presOf" srcId="{CB21B757-0EA6-4558-B710-B0B1264CD5F6}" destId="{0520B727-FE96-4A44-86B6-88062ACEC94E}" srcOrd="0" destOrd="1" presId="urn:microsoft.com/office/officeart/2005/8/layout/vList2"/>
    <dgm:cxn modelId="{EE0A3747-0C3F-4926-95E8-B99EDE068F01}" srcId="{C1FCE0BF-9433-4A2F-B787-FDABD77326F4}" destId="{F95BF296-C3B4-4AAF-BCAC-465BACF141E0}" srcOrd="1" destOrd="0" parTransId="{A9CCEDE1-698C-4F0A-B6CD-7C9B0074B8DC}" sibTransId="{6E05B170-DA4D-4D96-9CB5-4B3DB3BD3DBB}"/>
    <dgm:cxn modelId="{F081FC6A-824F-4EA4-B097-F1A7C9150941}" srcId="{F95BF296-C3B4-4AAF-BCAC-465BACF141E0}" destId="{610A4F4D-9CED-4FC0-8D16-DAFD5DE8046F}" srcOrd="3" destOrd="0" parTransId="{755FF91D-F4B5-48D3-8230-5D43B2875FDA}" sibTransId="{EA6F2C49-D0BA-45B1-A8B3-22E51543AC46}"/>
    <dgm:cxn modelId="{36BA2F74-1104-4F35-94CD-A0D99E65D8D4}" type="presOf" srcId="{F95BF296-C3B4-4AAF-BCAC-465BACF141E0}" destId="{EFE2CD3A-7B30-4D95-8B94-3658C274E7C6}" srcOrd="0" destOrd="0" presId="urn:microsoft.com/office/officeart/2005/8/layout/vList2"/>
    <dgm:cxn modelId="{0FE0AB76-E74F-4BCA-95A8-46AAF3181BE2}" type="presOf" srcId="{75B5B874-BD57-4B52-AF27-BF7DC0C8E3FF}" destId="{C5051D64-837F-40C5-A0C4-F75583C0B9E1}" srcOrd="0" destOrd="3" presId="urn:microsoft.com/office/officeart/2005/8/layout/vList2"/>
    <dgm:cxn modelId="{16A1D158-1E57-4A45-AB98-72AA11008360}" srcId="{D245E62D-2D4B-4BAF-824D-42CF26D686EE}" destId="{4AF81A60-FE82-434D-88A4-ADFB032A532D}" srcOrd="4" destOrd="0" parTransId="{7E2B7A69-3891-4469-B9C0-AFBC79F483DC}" sibTransId="{0D16E25B-26B4-4D3C-B67C-1DBFA598760B}"/>
    <dgm:cxn modelId="{268A4B7E-B7E0-4C6D-AD42-F93AE960EFEE}" srcId="{D245E62D-2D4B-4BAF-824D-42CF26D686EE}" destId="{3B322477-CFB5-4125-B2A1-B8A670B90CFE}" srcOrd="1" destOrd="0" parTransId="{CEEC3D30-2B1C-4BF9-8E5D-66F5B6CB939A}" sibTransId="{524781FC-4345-4978-B011-6ACBAF351251}"/>
    <dgm:cxn modelId="{DC85FC8B-36B7-4CC7-BBCD-606FC4545A92}" srcId="{D245E62D-2D4B-4BAF-824D-42CF26D686EE}" destId="{11541303-6DF7-4E29-BF2E-0D50CFEA4AD4}" srcOrd="2" destOrd="0" parTransId="{D4221457-2DA6-4CF9-8649-96259D97B5F2}" sibTransId="{38699CE2-2B37-4453-B534-333369D97CF0}"/>
    <dgm:cxn modelId="{A4B38BAF-D6D8-4246-8E93-EE3C8C9D51A7}" type="presOf" srcId="{0A92825B-110A-40C8-98E4-5FAA0D1DE93F}" destId="{0520B727-FE96-4A44-86B6-88062ACEC94E}" srcOrd="0" destOrd="2" presId="urn:microsoft.com/office/officeart/2005/8/layout/vList2"/>
    <dgm:cxn modelId="{A8B68DB8-9D3B-4445-8EC9-A09DB8ECFEA5}" srcId="{F95BF296-C3B4-4AAF-BCAC-465BACF141E0}" destId="{76F44ECF-7438-4660-A74C-67CB94DA9401}" srcOrd="0" destOrd="0" parTransId="{A02C5592-ECA5-490E-A906-0D8A803D3B7F}" sibTransId="{8E65270E-2EB9-409F-AF58-D7220F35C56C}"/>
    <dgm:cxn modelId="{EFA530BB-0B7C-443E-A6A9-E08822CF9B90}" type="presOf" srcId="{3B322477-CFB5-4125-B2A1-B8A670B90CFE}" destId="{C5051D64-837F-40C5-A0C4-F75583C0B9E1}" srcOrd="0" destOrd="1" presId="urn:microsoft.com/office/officeart/2005/8/layout/vList2"/>
    <dgm:cxn modelId="{529400C5-F2BD-4AF4-94FD-D246F070B371}" srcId="{F95BF296-C3B4-4AAF-BCAC-465BACF141E0}" destId="{B48ADEB6-FEA3-42E4-8267-3D755BD24431}" srcOrd="4" destOrd="0" parTransId="{37610F2E-C741-487A-9EC1-428164FFE32C}" sibTransId="{2C02DB43-4260-4BA3-B523-CC821A60DABE}"/>
    <dgm:cxn modelId="{45A126DA-580B-4D99-8087-3DC3996D397D}" type="presOf" srcId="{610A4F4D-9CED-4FC0-8D16-DAFD5DE8046F}" destId="{0520B727-FE96-4A44-86B6-88062ACEC94E}" srcOrd="0" destOrd="3" presId="urn:microsoft.com/office/officeart/2005/8/layout/vList2"/>
    <dgm:cxn modelId="{7D0F6BE0-D67A-4C57-8E40-B3DEA262B1FB}" type="presOf" srcId="{4AF81A60-FE82-434D-88A4-ADFB032A532D}" destId="{C5051D64-837F-40C5-A0C4-F75583C0B9E1}" srcOrd="0" destOrd="4" presId="urn:microsoft.com/office/officeart/2005/8/layout/vList2"/>
    <dgm:cxn modelId="{4F3A21EE-1827-4A8B-A420-FCB43DA408CD}" type="presOf" srcId="{C1FCE0BF-9433-4A2F-B787-FDABD77326F4}" destId="{02428C40-FA1F-46B1-B735-AC61BE044B9C}" srcOrd="0" destOrd="0" presId="urn:microsoft.com/office/officeart/2005/8/layout/vList2"/>
    <dgm:cxn modelId="{8F3C00A2-CA15-4C7E-B4DA-26D7BBBA6570}" type="presParOf" srcId="{02428C40-FA1F-46B1-B735-AC61BE044B9C}" destId="{41CA8DD0-2865-4209-B682-65BAF9419594}" srcOrd="0" destOrd="0" presId="urn:microsoft.com/office/officeart/2005/8/layout/vList2"/>
    <dgm:cxn modelId="{084C101F-4AEF-4DBB-BA99-E65121322972}" type="presParOf" srcId="{02428C40-FA1F-46B1-B735-AC61BE044B9C}" destId="{C5051D64-837F-40C5-A0C4-F75583C0B9E1}" srcOrd="1" destOrd="0" presId="urn:microsoft.com/office/officeart/2005/8/layout/vList2"/>
    <dgm:cxn modelId="{23539A8D-7911-46C5-AAEE-9CBC810AE579}" type="presParOf" srcId="{02428C40-FA1F-46B1-B735-AC61BE044B9C}" destId="{EFE2CD3A-7B30-4D95-8B94-3658C274E7C6}" srcOrd="2" destOrd="0" presId="urn:microsoft.com/office/officeart/2005/8/layout/vList2"/>
    <dgm:cxn modelId="{ED6B13D8-6288-433B-A515-0D4F95158BE1}" type="presParOf" srcId="{02428C40-FA1F-46B1-B735-AC61BE044B9C}" destId="{0520B727-FE96-4A44-86B6-88062ACEC94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4EF851-5869-814F-A6E7-9256AB45197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D259146-11F2-1A4C-9A54-01F049988967}">
      <dgm:prSet custT="1"/>
      <dgm:spPr>
        <a:noFill/>
      </dgm:spPr>
      <dgm:t>
        <a:bodyPr/>
        <a:lstStyle/>
        <a:p>
          <a:pPr algn="l"/>
          <a:r>
            <a:rPr lang="en-US" sz="2100" b="1" dirty="0">
              <a:solidFill>
                <a:schemeClr val="bg1"/>
              </a:solidFill>
            </a:rPr>
            <a:t>Livestream Sessions</a:t>
          </a:r>
          <a:endParaRPr lang="en-US" sz="2100" dirty="0">
            <a:solidFill>
              <a:schemeClr val="bg1"/>
            </a:solidFill>
          </a:endParaRPr>
        </a:p>
      </dgm:t>
    </dgm:pt>
    <dgm:pt modelId="{4EDC381F-CAD3-454D-8B83-380D4C0F19B5}" type="parTrans" cxnId="{6865B7BA-0A20-BE41-9EB8-A4D8EB61F6E9}">
      <dgm:prSet/>
      <dgm:spPr/>
      <dgm:t>
        <a:bodyPr/>
        <a:lstStyle/>
        <a:p>
          <a:endParaRPr lang="en-US"/>
        </a:p>
      </dgm:t>
    </dgm:pt>
    <dgm:pt modelId="{56C3A60B-E1E7-6347-811D-68B3036EB8AF}" type="sibTrans" cxnId="{6865B7BA-0A20-BE41-9EB8-A4D8EB61F6E9}">
      <dgm:prSet/>
      <dgm:spPr/>
      <dgm:t>
        <a:bodyPr/>
        <a:lstStyle/>
        <a:p>
          <a:endParaRPr lang="en-US"/>
        </a:p>
      </dgm:t>
    </dgm:pt>
    <dgm:pt modelId="{77AD63AB-35C2-324B-80D4-403ADA937DC1}">
      <dgm:prSet custT="1"/>
      <dgm:spPr/>
      <dgm:t>
        <a:bodyPr/>
        <a:lstStyle/>
        <a:p>
          <a:pPr algn="l"/>
          <a:r>
            <a:rPr lang="en-US" sz="1400" dirty="0">
              <a:solidFill>
                <a:schemeClr val="bg1"/>
              </a:solidFill>
            </a:rPr>
            <a:t>Attendees will not be in Zoom with you</a:t>
          </a:r>
        </a:p>
      </dgm:t>
    </dgm:pt>
    <dgm:pt modelId="{BF1A903B-C03F-614D-AA00-09DE1061A952}" type="parTrans" cxnId="{D950F2DB-47FE-484D-A049-E82244D0ADC6}">
      <dgm:prSet/>
      <dgm:spPr/>
      <dgm:t>
        <a:bodyPr/>
        <a:lstStyle/>
        <a:p>
          <a:endParaRPr lang="en-US"/>
        </a:p>
      </dgm:t>
    </dgm:pt>
    <dgm:pt modelId="{3E8E8B3E-C2ED-1940-9B36-573D8CA62E9B}" type="sibTrans" cxnId="{D950F2DB-47FE-484D-A049-E82244D0ADC6}">
      <dgm:prSet/>
      <dgm:spPr/>
      <dgm:t>
        <a:bodyPr/>
        <a:lstStyle/>
        <a:p>
          <a:endParaRPr lang="en-US"/>
        </a:p>
      </dgm:t>
    </dgm:pt>
    <dgm:pt modelId="{D717E5E6-5E79-C144-90B9-F4A780995A5A}">
      <dgm:prSet custT="1"/>
      <dgm:spPr/>
      <dgm:t>
        <a:bodyPr/>
        <a:lstStyle/>
        <a:p>
          <a:pPr algn="l"/>
          <a:r>
            <a:rPr lang="en-US" sz="1400" dirty="0">
              <a:solidFill>
                <a:schemeClr val="bg1"/>
              </a:solidFill>
            </a:rPr>
            <a:t>The Session will be streamed through the Video Player within the Session Details Page</a:t>
          </a:r>
        </a:p>
      </dgm:t>
    </dgm:pt>
    <dgm:pt modelId="{0724BBC2-9F8D-734D-929E-8AAE4AA4884B}" type="parTrans" cxnId="{EA8B711D-AA62-4941-A040-AAED96D37662}">
      <dgm:prSet/>
      <dgm:spPr/>
      <dgm:t>
        <a:bodyPr/>
        <a:lstStyle/>
        <a:p>
          <a:endParaRPr lang="en-US"/>
        </a:p>
      </dgm:t>
    </dgm:pt>
    <dgm:pt modelId="{45E7E32C-1358-7F45-B9FD-46A60D2299C2}" type="sibTrans" cxnId="{EA8B711D-AA62-4941-A040-AAED96D37662}">
      <dgm:prSet/>
      <dgm:spPr/>
      <dgm:t>
        <a:bodyPr/>
        <a:lstStyle/>
        <a:p>
          <a:endParaRPr lang="en-US"/>
        </a:p>
      </dgm:t>
    </dgm:pt>
    <dgm:pt modelId="{DC85D5CF-32A9-AB4D-96D3-5C1CD0B45805}" type="pres">
      <dgm:prSet presAssocID="{954EF851-5869-814F-A6E7-9256AB451978}" presName="linear" presStyleCnt="0">
        <dgm:presLayoutVars>
          <dgm:animLvl val="lvl"/>
          <dgm:resizeHandles val="exact"/>
        </dgm:presLayoutVars>
      </dgm:prSet>
      <dgm:spPr/>
    </dgm:pt>
    <dgm:pt modelId="{DD7438E2-E7C3-3743-8DC3-0015AEEAA483}" type="pres">
      <dgm:prSet presAssocID="{BD259146-11F2-1A4C-9A54-01F049988967}" presName="parentText" presStyleLbl="node1" presStyleIdx="0" presStyleCnt="1" custScaleY="38431">
        <dgm:presLayoutVars>
          <dgm:chMax val="0"/>
          <dgm:bulletEnabled val="1"/>
        </dgm:presLayoutVars>
      </dgm:prSet>
      <dgm:spPr/>
    </dgm:pt>
    <dgm:pt modelId="{A94F7282-D6F3-5D4E-BCAE-55E9F000205A}" type="pres">
      <dgm:prSet presAssocID="{BD259146-11F2-1A4C-9A54-01F049988967}" presName="childText" presStyleLbl="revTx" presStyleIdx="0" presStyleCnt="1">
        <dgm:presLayoutVars>
          <dgm:bulletEnabled val="1"/>
        </dgm:presLayoutVars>
      </dgm:prSet>
      <dgm:spPr/>
    </dgm:pt>
  </dgm:ptLst>
  <dgm:cxnLst>
    <dgm:cxn modelId="{EA8B711D-AA62-4941-A040-AAED96D37662}" srcId="{BD259146-11F2-1A4C-9A54-01F049988967}" destId="{D717E5E6-5E79-C144-90B9-F4A780995A5A}" srcOrd="1" destOrd="0" parTransId="{0724BBC2-9F8D-734D-929E-8AAE4AA4884B}" sibTransId="{45E7E32C-1358-7F45-B9FD-46A60D2299C2}"/>
    <dgm:cxn modelId="{224FF544-BFFC-1544-8FD1-BB33C6847603}" type="presOf" srcId="{D717E5E6-5E79-C144-90B9-F4A780995A5A}" destId="{A94F7282-D6F3-5D4E-BCAE-55E9F000205A}" srcOrd="0" destOrd="1" presId="urn:microsoft.com/office/officeart/2005/8/layout/vList2"/>
    <dgm:cxn modelId="{FAC758BA-846C-5941-B3F6-28C73939C65C}" type="presOf" srcId="{954EF851-5869-814F-A6E7-9256AB451978}" destId="{DC85D5CF-32A9-AB4D-96D3-5C1CD0B45805}" srcOrd="0" destOrd="0" presId="urn:microsoft.com/office/officeart/2005/8/layout/vList2"/>
    <dgm:cxn modelId="{6865B7BA-0A20-BE41-9EB8-A4D8EB61F6E9}" srcId="{954EF851-5869-814F-A6E7-9256AB451978}" destId="{BD259146-11F2-1A4C-9A54-01F049988967}" srcOrd="0" destOrd="0" parTransId="{4EDC381F-CAD3-454D-8B83-380D4C0F19B5}" sibTransId="{56C3A60B-E1E7-6347-811D-68B3036EB8AF}"/>
    <dgm:cxn modelId="{CF3C4CCA-2D3C-2F4A-9D8E-37BD74E733D4}" type="presOf" srcId="{77AD63AB-35C2-324B-80D4-403ADA937DC1}" destId="{A94F7282-D6F3-5D4E-BCAE-55E9F000205A}" srcOrd="0" destOrd="0" presId="urn:microsoft.com/office/officeart/2005/8/layout/vList2"/>
    <dgm:cxn modelId="{D950F2DB-47FE-484D-A049-E82244D0ADC6}" srcId="{BD259146-11F2-1A4C-9A54-01F049988967}" destId="{77AD63AB-35C2-324B-80D4-403ADA937DC1}" srcOrd="0" destOrd="0" parTransId="{BF1A903B-C03F-614D-AA00-09DE1061A952}" sibTransId="{3E8E8B3E-C2ED-1940-9B36-573D8CA62E9B}"/>
    <dgm:cxn modelId="{1AEB36EC-8281-844B-BD7D-B6A611FF7344}" type="presOf" srcId="{BD259146-11F2-1A4C-9A54-01F049988967}" destId="{DD7438E2-E7C3-3743-8DC3-0015AEEAA483}" srcOrd="0" destOrd="0" presId="urn:microsoft.com/office/officeart/2005/8/layout/vList2"/>
    <dgm:cxn modelId="{01DB2B88-FC0D-184A-8325-2EC6BF809807}" type="presParOf" srcId="{DC85D5CF-32A9-AB4D-96D3-5C1CD0B45805}" destId="{DD7438E2-E7C3-3743-8DC3-0015AEEAA483}" srcOrd="0" destOrd="0" presId="urn:microsoft.com/office/officeart/2005/8/layout/vList2"/>
    <dgm:cxn modelId="{0E741623-10BC-9741-AC31-657B5BC18F2F}" type="presParOf" srcId="{DC85D5CF-32A9-AB4D-96D3-5C1CD0B45805}" destId="{A94F7282-D6F3-5D4E-BCAE-55E9F000205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A8DD0-2865-4209-B682-65BAF9419594}">
      <dsp:nvSpPr>
        <dsp:cNvPr id="0" name=""/>
        <dsp:cNvSpPr/>
      </dsp:nvSpPr>
      <dsp:spPr>
        <a:xfrm>
          <a:off x="0" y="321647"/>
          <a:ext cx="7990216"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a:rPr>
            <a:t>Pre-Event</a:t>
          </a:r>
          <a:endParaRPr lang="en-US" sz="1600" kern="1200" dirty="0"/>
        </a:p>
      </dsp:txBody>
      <dsp:txXfrm>
        <a:off x="18734" y="340381"/>
        <a:ext cx="7952748" cy="346292"/>
      </dsp:txXfrm>
    </dsp:sp>
    <dsp:sp modelId="{C5051D64-837F-40C5-A0C4-F75583C0B9E1}">
      <dsp:nvSpPr>
        <dsp:cNvPr id="0" name=""/>
        <dsp:cNvSpPr/>
      </dsp:nvSpPr>
      <dsp:spPr>
        <a:xfrm>
          <a:off x="0" y="705407"/>
          <a:ext cx="7990216"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68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Prep and practice presentation materials. </a:t>
          </a:r>
          <a:r>
            <a:rPr lang="en-US" sz="1200" kern="1200" dirty="0">
              <a:latin typeface="Calibri"/>
            </a:rPr>
            <a:t> </a:t>
          </a:r>
          <a:endParaRPr lang="en-US" sz="1200" kern="1200" dirty="0"/>
        </a:p>
        <a:p>
          <a:pPr marL="114300" lvl="1" indent="-114300" algn="l" defTabSz="533400">
            <a:lnSpc>
              <a:spcPct val="90000"/>
            </a:lnSpc>
            <a:spcBef>
              <a:spcPct val="0"/>
            </a:spcBef>
            <a:spcAft>
              <a:spcPct val="20000"/>
            </a:spcAft>
            <a:buChar char="•"/>
          </a:pPr>
          <a:r>
            <a:rPr lang="en-US" sz="1200" kern="1200" dirty="0"/>
            <a:t>Make sure your timing allows for any planned attendee interactions and stays within the session time. </a:t>
          </a:r>
        </a:p>
        <a:p>
          <a:pPr marL="114300" lvl="1" indent="-114300" algn="l" defTabSz="533400">
            <a:lnSpc>
              <a:spcPct val="90000"/>
            </a:lnSpc>
            <a:spcBef>
              <a:spcPct val="0"/>
            </a:spcBef>
            <a:spcAft>
              <a:spcPct val="20000"/>
            </a:spcAft>
            <a:buChar char="•"/>
          </a:pPr>
          <a:r>
            <a:rPr lang="en-US" sz="1200" kern="1200" dirty="0"/>
            <a:t>Download all presentation materials to your local hard drive.  Do not share any PowerPoint, pictures, or videos through a web browser.  These should all be stored locally to your device.</a:t>
          </a:r>
        </a:p>
        <a:p>
          <a:pPr marL="114300" lvl="1" indent="-114300" algn="l" defTabSz="533400">
            <a:lnSpc>
              <a:spcPct val="90000"/>
            </a:lnSpc>
            <a:spcBef>
              <a:spcPct val="0"/>
            </a:spcBef>
            <a:spcAft>
              <a:spcPct val="20000"/>
            </a:spcAft>
            <a:buChar char="•"/>
          </a:pPr>
          <a:r>
            <a:rPr lang="en-US" sz="1200" kern="1200" dirty="0"/>
            <a:t>Log in to the Virtual Attendee Hub prior to the event kickoff to familiarize with the platform functionality</a:t>
          </a:r>
        </a:p>
        <a:p>
          <a:pPr marL="114300" lvl="1" indent="-114300" algn="l" defTabSz="533400" rtl="0">
            <a:lnSpc>
              <a:spcPct val="90000"/>
            </a:lnSpc>
            <a:spcBef>
              <a:spcPct val="0"/>
            </a:spcBef>
            <a:spcAft>
              <a:spcPct val="20000"/>
            </a:spcAft>
            <a:buChar char="•"/>
          </a:pPr>
          <a:r>
            <a:rPr lang="en-US" sz="1200" kern="1200" dirty="0"/>
            <a:t>You will receive an email with a Zoom Presenter URL.  Use this link to join the session as the speaker. </a:t>
          </a:r>
          <a:r>
            <a:rPr lang="en-US" sz="1200" kern="1200" dirty="0">
              <a:latin typeface="Calibri"/>
            </a:rPr>
            <a:t> </a:t>
          </a:r>
          <a:endParaRPr lang="en-US" sz="1200" kern="1200" dirty="0"/>
        </a:p>
      </dsp:txBody>
      <dsp:txXfrm>
        <a:off x="0" y="705407"/>
        <a:ext cx="7990216" cy="1225440"/>
      </dsp:txXfrm>
    </dsp:sp>
    <dsp:sp modelId="{EFE2CD3A-7B30-4D95-8B94-3658C274E7C6}">
      <dsp:nvSpPr>
        <dsp:cNvPr id="0" name=""/>
        <dsp:cNvSpPr/>
      </dsp:nvSpPr>
      <dsp:spPr>
        <a:xfrm>
          <a:off x="0" y="1930848"/>
          <a:ext cx="7990216"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Calibri"/>
            </a:rPr>
            <a:t>Day Of</a:t>
          </a:r>
        </a:p>
      </dsp:txBody>
      <dsp:txXfrm>
        <a:off x="18734" y="1949582"/>
        <a:ext cx="7952748" cy="346292"/>
      </dsp:txXfrm>
    </dsp:sp>
    <dsp:sp modelId="{0520B727-FE96-4A44-86B6-88062ACEC94E}">
      <dsp:nvSpPr>
        <dsp:cNvPr id="0" name=""/>
        <dsp:cNvSpPr/>
      </dsp:nvSpPr>
      <dsp:spPr>
        <a:xfrm>
          <a:off x="0" y="2314608"/>
          <a:ext cx="7990216"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68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latin typeface="Calibri"/>
            </a:rPr>
            <a:t>Green</a:t>
          </a:r>
          <a:r>
            <a:rPr lang="en-US" sz="1200" kern="1200" dirty="0"/>
            <a:t> Room Check-In 30 minutes prior to your session start for AV Support. (Zoom link provided the week prior)</a:t>
          </a:r>
        </a:p>
        <a:p>
          <a:pPr marL="114300" lvl="1" indent="-114300" algn="l" defTabSz="533400">
            <a:lnSpc>
              <a:spcPct val="90000"/>
            </a:lnSpc>
            <a:spcBef>
              <a:spcPct val="0"/>
            </a:spcBef>
            <a:spcAft>
              <a:spcPct val="20000"/>
            </a:spcAft>
            <a:buChar char="•"/>
          </a:pPr>
          <a:r>
            <a:rPr lang="en-US" sz="1200" kern="1200" dirty="0"/>
            <a:t>Join your session 15 minutes prior to the session start time to meet with your host and any additional presenters. A Host will already be in the session meeting to greet you and go over a final round of AV and content checks.</a:t>
          </a:r>
        </a:p>
        <a:p>
          <a:pPr marL="114300" lvl="1" indent="-114300" algn="l" defTabSz="533400" rtl="0">
            <a:lnSpc>
              <a:spcPct val="90000"/>
            </a:lnSpc>
            <a:spcBef>
              <a:spcPct val="0"/>
            </a:spcBef>
            <a:spcAft>
              <a:spcPct val="20000"/>
            </a:spcAft>
            <a:buChar char="•"/>
          </a:pPr>
          <a:r>
            <a:rPr lang="en-US" sz="1200" kern="1200" dirty="0"/>
            <a:t>Joining your session to present is much like any other Zoom Meeting.</a:t>
          </a:r>
          <a:r>
            <a:rPr lang="en-US" sz="1200" kern="1200" dirty="0">
              <a:latin typeface="Calibri"/>
            </a:rPr>
            <a:t> </a:t>
          </a:r>
          <a:endParaRPr lang="en-US" sz="1200" kern="1200" dirty="0"/>
        </a:p>
        <a:p>
          <a:pPr marL="114300" lvl="1" indent="-114300" algn="l" defTabSz="533400">
            <a:lnSpc>
              <a:spcPct val="90000"/>
            </a:lnSpc>
            <a:spcBef>
              <a:spcPct val="0"/>
            </a:spcBef>
            <a:spcAft>
              <a:spcPct val="20000"/>
            </a:spcAft>
            <a:buChar char="•"/>
          </a:pPr>
          <a:r>
            <a:rPr lang="en-US" sz="1200" b="1" kern="1200" dirty="0"/>
            <a:t>Livestream</a:t>
          </a:r>
          <a:r>
            <a:rPr lang="en-US" sz="1200" kern="1200" dirty="0"/>
            <a:t>:  You will not be able to see Attendees/Participants in the Session as they will be watching through the Cvent Video Player on the attendee website. You will only see the other Speakers and AV Tech (meeting host) in the Webinar  </a:t>
          </a:r>
        </a:p>
        <a:p>
          <a:pPr marL="114300" lvl="1" indent="-114300" algn="l" defTabSz="533400">
            <a:lnSpc>
              <a:spcPct val="90000"/>
            </a:lnSpc>
            <a:spcBef>
              <a:spcPct val="0"/>
            </a:spcBef>
            <a:spcAft>
              <a:spcPct val="20000"/>
            </a:spcAft>
            <a:buChar char="•"/>
          </a:pPr>
          <a:r>
            <a:rPr lang="en-US" sz="1200" b="1" kern="1200" dirty="0"/>
            <a:t>Collaborative</a:t>
          </a:r>
          <a:r>
            <a:rPr lang="en-US" sz="1200" kern="1200" dirty="0"/>
            <a:t>:  Attendees will be in a "Waiting Room” until all speakers have arrived.  Once the session start time is reached, the host will admit all attendees into the session room. Attendees will be able to directly interact with you in the zoom meeting.</a:t>
          </a:r>
        </a:p>
      </dsp:txBody>
      <dsp:txXfrm>
        <a:off x="0" y="2314608"/>
        <a:ext cx="7990216" cy="172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438E2-E7C3-3743-8DC3-0015AEEAA483}">
      <dsp:nvSpPr>
        <dsp:cNvPr id="0" name=""/>
        <dsp:cNvSpPr/>
      </dsp:nvSpPr>
      <dsp:spPr>
        <a:xfrm>
          <a:off x="0" y="1192410"/>
          <a:ext cx="3971365" cy="460434"/>
        </a:xfrm>
        <a:prstGeom prst="round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Livestream Sessions</a:t>
          </a:r>
          <a:endParaRPr lang="en-US" sz="2100" kern="1200" dirty="0">
            <a:solidFill>
              <a:schemeClr val="bg1"/>
            </a:solidFill>
          </a:endParaRPr>
        </a:p>
      </dsp:txBody>
      <dsp:txXfrm>
        <a:off x="22477" y="1214887"/>
        <a:ext cx="3926411" cy="415480"/>
      </dsp:txXfrm>
    </dsp:sp>
    <dsp:sp modelId="{A94F7282-D6F3-5D4E-BCAE-55E9F000205A}">
      <dsp:nvSpPr>
        <dsp:cNvPr id="0" name=""/>
        <dsp:cNvSpPr/>
      </dsp:nvSpPr>
      <dsp:spPr>
        <a:xfrm>
          <a:off x="0" y="1652844"/>
          <a:ext cx="3971365"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bg1"/>
              </a:solidFill>
            </a:rPr>
            <a:t>Attendees will not be in Zoom with you</a:t>
          </a:r>
        </a:p>
        <a:p>
          <a:pPr marL="114300" lvl="1" indent="-114300" algn="l" defTabSz="622300">
            <a:lnSpc>
              <a:spcPct val="90000"/>
            </a:lnSpc>
            <a:spcBef>
              <a:spcPct val="0"/>
            </a:spcBef>
            <a:spcAft>
              <a:spcPct val="20000"/>
            </a:spcAft>
            <a:buChar char="•"/>
          </a:pPr>
          <a:r>
            <a:rPr lang="en-US" sz="1400" kern="1200" dirty="0">
              <a:solidFill>
                <a:schemeClr val="bg1"/>
              </a:solidFill>
            </a:rPr>
            <a:t>The Session will be streamed through the Video Player within the Session Details Page</a:t>
          </a:r>
        </a:p>
      </dsp:txBody>
      <dsp:txXfrm>
        <a:off x="0" y="1652844"/>
        <a:ext cx="3971365" cy="10598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CD129C-AF7F-4A35-A938-83F2D303AB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D3E528-9102-4275-9F8D-9D1FF90822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8963A6-4858-4823-8ABC-DE627D3B3C4C}" type="datetimeFigureOut">
              <a:rPr lang="en-US" smtClean="0"/>
              <a:t>1/5/2022</a:t>
            </a:fld>
            <a:endParaRPr lang="en-US"/>
          </a:p>
        </p:txBody>
      </p:sp>
      <p:sp>
        <p:nvSpPr>
          <p:cNvPr id="4" name="Footer Placeholder 3">
            <a:extLst>
              <a:ext uri="{FF2B5EF4-FFF2-40B4-BE49-F238E27FC236}">
                <a16:creationId xmlns:a16="http://schemas.microsoft.com/office/drawing/2014/main" id="{D57C0FC5-11C4-467B-A74D-7609AEA7EA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1875CF-4028-40A8-A757-8958968EEB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DAF0B8-5677-4D8C-BCE3-186977C716BC}" type="slidenum">
              <a:rPr lang="en-US" smtClean="0"/>
              <a:t>‹#›</a:t>
            </a:fld>
            <a:endParaRPr lang="en-US"/>
          </a:p>
        </p:txBody>
      </p:sp>
    </p:spTree>
    <p:extLst>
      <p:ext uri="{BB962C8B-B14F-4D97-AF65-F5344CB8AC3E}">
        <p14:creationId xmlns:p14="http://schemas.microsoft.com/office/powerpoint/2010/main" val="2019573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3743A-784D-6643-8DF7-EAF37A4D6442}"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C0933-3A2A-844E-B362-BEBF7CF40513}" type="slidenum">
              <a:rPr lang="en-US" smtClean="0"/>
              <a:t>‹#›</a:t>
            </a:fld>
            <a:endParaRPr lang="en-US"/>
          </a:p>
        </p:txBody>
      </p:sp>
    </p:spTree>
    <p:extLst>
      <p:ext uri="{BB962C8B-B14F-4D97-AF65-F5344CB8AC3E}">
        <p14:creationId xmlns:p14="http://schemas.microsoft.com/office/powerpoint/2010/main" val="60305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7E808B-4A19-46BD-837D-09ED20E405E9}" type="slidenum">
              <a:rPr lang="en-US" smtClean="0"/>
              <a:t>1</a:t>
            </a:fld>
            <a:endParaRPr lang="en-US"/>
          </a:p>
        </p:txBody>
      </p:sp>
    </p:spTree>
    <p:extLst>
      <p:ext uri="{BB962C8B-B14F-4D97-AF65-F5344CB8AC3E}">
        <p14:creationId xmlns:p14="http://schemas.microsoft.com/office/powerpoint/2010/main" val="3552473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235C0933-3A2A-844E-B362-BEBF7CF40513}" type="slidenum">
              <a:rPr lang="en-US" smtClean="0"/>
              <a:t>35</a:t>
            </a:fld>
            <a:endParaRPr lang="en-US"/>
          </a:p>
        </p:txBody>
      </p:sp>
    </p:spTree>
    <p:extLst>
      <p:ext uri="{BB962C8B-B14F-4D97-AF65-F5344CB8AC3E}">
        <p14:creationId xmlns:p14="http://schemas.microsoft.com/office/powerpoint/2010/main" val="227802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235C0933-3A2A-844E-B362-BEBF7CF40513}" type="slidenum">
              <a:rPr lang="en-US" smtClean="0"/>
              <a:t>36</a:t>
            </a:fld>
            <a:endParaRPr lang="en-US"/>
          </a:p>
        </p:txBody>
      </p:sp>
    </p:spTree>
    <p:extLst>
      <p:ext uri="{BB962C8B-B14F-4D97-AF65-F5344CB8AC3E}">
        <p14:creationId xmlns:p14="http://schemas.microsoft.com/office/powerpoint/2010/main" val="196617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7E808B-4A19-46BD-837D-09ED20E405E9}" type="slidenum">
              <a:rPr lang="en-US" smtClean="0"/>
              <a:t>37</a:t>
            </a:fld>
            <a:endParaRPr lang="en-US"/>
          </a:p>
        </p:txBody>
      </p:sp>
    </p:spTree>
    <p:extLst>
      <p:ext uri="{BB962C8B-B14F-4D97-AF65-F5344CB8AC3E}">
        <p14:creationId xmlns:p14="http://schemas.microsoft.com/office/powerpoint/2010/main" val="108366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7E808B-4A19-46BD-837D-09ED20E405E9}" type="slidenum">
              <a:rPr lang="en-US" smtClean="0"/>
              <a:t>3</a:t>
            </a:fld>
            <a:endParaRPr lang="en-US"/>
          </a:p>
        </p:txBody>
      </p:sp>
    </p:spTree>
    <p:extLst>
      <p:ext uri="{BB962C8B-B14F-4D97-AF65-F5344CB8AC3E}">
        <p14:creationId xmlns:p14="http://schemas.microsoft.com/office/powerpoint/2010/main" val="397053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E808B-4A19-46BD-837D-09ED20E405E9}" type="slidenum">
              <a:rPr lang="en-US" smtClean="0"/>
              <a:t>8</a:t>
            </a:fld>
            <a:endParaRPr lang="en-US"/>
          </a:p>
        </p:txBody>
      </p:sp>
    </p:spTree>
    <p:extLst>
      <p:ext uri="{BB962C8B-B14F-4D97-AF65-F5344CB8AC3E}">
        <p14:creationId xmlns:p14="http://schemas.microsoft.com/office/powerpoint/2010/main" val="294670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E808B-4A19-46BD-837D-09ED20E405E9}" type="slidenum">
              <a:rPr lang="en-US" smtClean="0"/>
              <a:t>11</a:t>
            </a:fld>
            <a:endParaRPr lang="en-US"/>
          </a:p>
        </p:txBody>
      </p:sp>
    </p:spTree>
    <p:extLst>
      <p:ext uri="{BB962C8B-B14F-4D97-AF65-F5344CB8AC3E}">
        <p14:creationId xmlns:p14="http://schemas.microsoft.com/office/powerpoint/2010/main" val="3338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E808B-4A19-46BD-837D-09ED20E405E9}" type="slidenum">
              <a:rPr lang="en-US" smtClean="0"/>
              <a:t>19</a:t>
            </a:fld>
            <a:endParaRPr lang="en-US"/>
          </a:p>
        </p:txBody>
      </p:sp>
    </p:spTree>
    <p:extLst>
      <p:ext uri="{BB962C8B-B14F-4D97-AF65-F5344CB8AC3E}">
        <p14:creationId xmlns:p14="http://schemas.microsoft.com/office/powerpoint/2010/main" val="253385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E808B-4A19-46BD-837D-09ED20E405E9}" type="slidenum">
              <a:rPr lang="en-US" smtClean="0"/>
              <a:t>20</a:t>
            </a:fld>
            <a:endParaRPr lang="en-US"/>
          </a:p>
        </p:txBody>
      </p:sp>
    </p:spTree>
    <p:extLst>
      <p:ext uri="{BB962C8B-B14F-4D97-AF65-F5344CB8AC3E}">
        <p14:creationId xmlns:p14="http://schemas.microsoft.com/office/powerpoint/2010/main" val="63990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IN" dirty="0"/>
          </a:p>
        </p:txBody>
      </p:sp>
      <p:sp>
        <p:nvSpPr>
          <p:cNvPr id="4" name="Slide Number Placeholder 3"/>
          <p:cNvSpPr>
            <a:spLocks noGrp="1"/>
          </p:cNvSpPr>
          <p:nvPr>
            <p:ph type="sldNum" sz="quarter" idx="5"/>
          </p:nvPr>
        </p:nvSpPr>
        <p:spPr/>
        <p:txBody>
          <a:bodyPr/>
          <a:lstStyle/>
          <a:p>
            <a:fld id="{235C0933-3A2A-844E-B362-BEBF7CF40513}" type="slidenum">
              <a:rPr lang="en-US" smtClean="0"/>
              <a:t>22</a:t>
            </a:fld>
            <a:endParaRPr lang="en-US"/>
          </a:p>
        </p:txBody>
      </p:sp>
    </p:spTree>
    <p:extLst>
      <p:ext uri="{BB962C8B-B14F-4D97-AF65-F5344CB8AC3E}">
        <p14:creationId xmlns:p14="http://schemas.microsoft.com/office/powerpoint/2010/main" val="37390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i="1" dirty="0"/>
          </a:p>
        </p:txBody>
      </p:sp>
      <p:sp>
        <p:nvSpPr>
          <p:cNvPr id="4" name="Slide Number Placeholder 3"/>
          <p:cNvSpPr>
            <a:spLocks noGrp="1"/>
          </p:cNvSpPr>
          <p:nvPr>
            <p:ph type="sldNum" sz="quarter" idx="5"/>
          </p:nvPr>
        </p:nvSpPr>
        <p:spPr/>
        <p:txBody>
          <a:bodyPr/>
          <a:lstStyle/>
          <a:p>
            <a:fld id="{235C0933-3A2A-844E-B362-BEBF7CF40513}" type="slidenum">
              <a:rPr lang="en-US" smtClean="0"/>
              <a:t>33</a:t>
            </a:fld>
            <a:endParaRPr lang="en-US"/>
          </a:p>
        </p:txBody>
      </p:sp>
    </p:spTree>
    <p:extLst>
      <p:ext uri="{BB962C8B-B14F-4D97-AF65-F5344CB8AC3E}">
        <p14:creationId xmlns:p14="http://schemas.microsoft.com/office/powerpoint/2010/main" val="420921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235C0933-3A2A-844E-B362-BEBF7CF40513}" type="slidenum">
              <a:rPr lang="en-US" smtClean="0"/>
              <a:t>34</a:t>
            </a:fld>
            <a:endParaRPr lang="en-US"/>
          </a:p>
        </p:txBody>
      </p:sp>
    </p:spTree>
    <p:extLst>
      <p:ext uri="{BB962C8B-B14F-4D97-AF65-F5344CB8AC3E}">
        <p14:creationId xmlns:p14="http://schemas.microsoft.com/office/powerpoint/2010/main" val="379664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Stylistic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75B104-D411-7746-B1A3-4B617DB7B168}"/>
              </a:ext>
            </a:extLst>
          </p:cNvPr>
          <p:cNvSpPr/>
          <p:nvPr userDrawn="1"/>
        </p:nvSpPr>
        <p:spPr>
          <a:xfrm>
            <a:off x="0" y="0"/>
            <a:ext cx="9144000" cy="5143500"/>
          </a:xfrm>
          <a:prstGeom prst="rect">
            <a:avLst/>
          </a:prstGeom>
          <a:gradFill flip="none" rotWithShape="0">
            <a:gsLst>
              <a:gs pos="27000">
                <a:schemeClr val="accent1">
                  <a:alpha val="85000"/>
                </a:schemeClr>
              </a:gs>
              <a:gs pos="100000">
                <a:schemeClr val="accent1">
                  <a:alpha val="50000"/>
                </a:schemeClr>
              </a:gs>
            </a:gsLst>
            <a:lin ang="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9DF50919-25BB-2D4C-B3F6-25B1792FB7B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89908" y="4408589"/>
            <a:ext cx="1364186" cy="269286"/>
          </a:xfrm>
          <a:prstGeom prst="rect">
            <a:avLst/>
          </a:prstGeom>
        </p:spPr>
      </p:pic>
      <p:cxnSp>
        <p:nvCxnSpPr>
          <p:cNvPr id="7" name="Blue Line">
            <a:extLst>
              <a:ext uri="{FF2B5EF4-FFF2-40B4-BE49-F238E27FC236}">
                <a16:creationId xmlns:a16="http://schemas.microsoft.com/office/drawing/2014/main" id="{99D91F6B-65BA-5346-8BF9-1A23F30A15F6}"/>
              </a:ext>
            </a:extLst>
          </p:cNvPr>
          <p:cNvCxnSpPr>
            <a:cxnSpLocks/>
          </p:cNvCxnSpPr>
          <p:nvPr userDrawn="1"/>
        </p:nvCxnSpPr>
        <p:spPr>
          <a:xfrm>
            <a:off x="3549275" y="2755694"/>
            <a:ext cx="204544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itle">
            <a:extLst>
              <a:ext uri="{FF2B5EF4-FFF2-40B4-BE49-F238E27FC236}">
                <a16:creationId xmlns:a16="http://schemas.microsoft.com/office/drawing/2014/main" id="{39DFC11E-D8B1-45C3-937D-1833578CBA51}"/>
              </a:ext>
            </a:extLst>
          </p:cNvPr>
          <p:cNvSpPr>
            <a:spLocks noGrp="1"/>
          </p:cNvSpPr>
          <p:nvPr userDrawn="1">
            <p:ph type="title" hasCustomPrompt="1"/>
          </p:nvPr>
        </p:nvSpPr>
        <p:spPr>
          <a:xfrm>
            <a:off x="841829" y="1681084"/>
            <a:ext cx="7460342" cy="979670"/>
          </a:xfrm>
        </p:spPr>
        <p:txBody>
          <a:bodyPr anchor="b">
            <a:noAutofit/>
          </a:bodyPr>
          <a:lstStyle>
            <a:lvl1pPr algn="ctr">
              <a:defRPr sz="3600" b="0" cap="none" baseline="0">
                <a:solidFill>
                  <a:schemeClr val="tx1"/>
                </a:solidFill>
              </a:defRPr>
            </a:lvl1pPr>
          </a:lstStyle>
          <a:p>
            <a:r>
              <a:rPr lang="en-US" dirty="0"/>
              <a:t>Main headline centered here</a:t>
            </a:r>
          </a:p>
        </p:txBody>
      </p:sp>
      <p:sp>
        <p:nvSpPr>
          <p:cNvPr id="9" name="Content Placeholder 3">
            <a:extLst>
              <a:ext uri="{FF2B5EF4-FFF2-40B4-BE49-F238E27FC236}">
                <a16:creationId xmlns:a16="http://schemas.microsoft.com/office/drawing/2014/main" id="{4673629A-8B40-8441-98B8-F3201237F4F1}"/>
              </a:ext>
            </a:extLst>
          </p:cNvPr>
          <p:cNvSpPr>
            <a:spLocks noGrp="1"/>
          </p:cNvSpPr>
          <p:nvPr userDrawn="1">
            <p:ph sz="quarter" idx="11" hasCustomPrompt="1"/>
          </p:nvPr>
        </p:nvSpPr>
        <p:spPr>
          <a:xfrm>
            <a:off x="841375" y="2925034"/>
            <a:ext cx="7461250" cy="869950"/>
          </a:xfrm>
        </p:spPr>
        <p:txBody>
          <a:bodyPr vert="horz" lIns="0" tIns="0" rIns="0" bIns="0" rtlCol="0" anchor="t" anchorCtr="0">
            <a:normAutofit/>
          </a:bodyPr>
          <a:lstStyle>
            <a:lvl1pPr algn="ctr">
              <a:defRPr lang="en-US" sz="1400" dirty="0">
                <a:latin typeface="Open Sans" panose="020B0606030504020204" pitchFamily="34" charset="0"/>
                <a:ea typeface="Open Sans" panose="020B0606030504020204" pitchFamily="34" charset="0"/>
                <a:cs typeface="Open Sans" panose="020B0606030504020204" pitchFamily="34" charset="0"/>
              </a:defRPr>
            </a:lvl1pPr>
          </a:lstStyle>
          <a:p>
            <a:pPr lvl="0" algn="ctr"/>
            <a:r>
              <a:rPr lang="en-US" dirty="0"/>
              <a:t>Sub headline descriptive text here</a:t>
            </a:r>
          </a:p>
        </p:txBody>
      </p:sp>
      <p:sp>
        <p:nvSpPr>
          <p:cNvPr id="10" name="Rectangle 9">
            <a:extLst>
              <a:ext uri="{FF2B5EF4-FFF2-40B4-BE49-F238E27FC236}">
                <a16:creationId xmlns:a16="http://schemas.microsoft.com/office/drawing/2014/main" id="{5E63BBEA-F87A-B649-811A-F84BAC6E5C74}"/>
              </a:ext>
            </a:extLst>
          </p:cNvPr>
          <p:cNvSpPr/>
          <p:nvPr userDrawn="1"/>
        </p:nvSpPr>
        <p:spPr>
          <a:xfrm>
            <a:off x="0" y="0"/>
            <a:ext cx="9144000" cy="113187"/>
          </a:xfrm>
          <a:prstGeom prst="rect">
            <a:avLst/>
          </a:prstGeom>
          <a:gradFill flip="none" rotWithShape="1">
            <a:gsLst>
              <a:gs pos="10000">
                <a:schemeClr val="accent2"/>
              </a:gs>
              <a:gs pos="50000">
                <a:schemeClr val="accent1"/>
              </a:gs>
              <a:gs pos="9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599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Stylistic Blue">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75B104-D411-7746-B1A3-4B617DB7B168}"/>
              </a:ext>
            </a:extLst>
          </p:cNvPr>
          <p:cNvSpPr/>
          <p:nvPr userDrawn="1"/>
        </p:nvSpPr>
        <p:spPr>
          <a:xfrm>
            <a:off x="0" y="0"/>
            <a:ext cx="9144000" cy="5143500"/>
          </a:xfrm>
          <a:prstGeom prst="rect">
            <a:avLst/>
          </a:prstGeom>
          <a:gradFill flip="none" rotWithShape="0">
            <a:gsLst>
              <a:gs pos="27000">
                <a:schemeClr val="accent1">
                  <a:alpha val="85000"/>
                </a:schemeClr>
              </a:gs>
              <a:gs pos="100000">
                <a:schemeClr val="accent1">
                  <a:alpha val="50000"/>
                </a:schemeClr>
              </a:gs>
            </a:gsLst>
            <a:lin ang="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9DF50919-25BB-2D4C-B3F6-25B1792FB7B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89908" y="4408589"/>
            <a:ext cx="1364186" cy="269286"/>
          </a:xfrm>
          <a:prstGeom prst="rect">
            <a:avLst/>
          </a:prstGeom>
        </p:spPr>
      </p:pic>
      <p:cxnSp>
        <p:nvCxnSpPr>
          <p:cNvPr id="7" name="Blue Line">
            <a:extLst>
              <a:ext uri="{FF2B5EF4-FFF2-40B4-BE49-F238E27FC236}">
                <a16:creationId xmlns:a16="http://schemas.microsoft.com/office/drawing/2014/main" id="{99D91F6B-65BA-5346-8BF9-1A23F30A15F6}"/>
              </a:ext>
            </a:extLst>
          </p:cNvPr>
          <p:cNvCxnSpPr>
            <a:cxnSpLocks/>
          </p:cNvCxnSpPr>
          <p:nvPr userDrawn="1"/>
        </p:nvCxnSpPr>
        <p:spPr>
          <a:xfrm>
            <a:off x="3549275" y="2755694"/>
            <a:ext cx="204544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itle">
            <a:extLst>
              <a:ext uri="{FF2B5EF4-FFF2-40B4-BE49-F238E27FC236}">
                <a16:creationId xmlns:a16="http://schemas.microsoft.com/office/drawing/2014/main" id="{39DFC11E-D8B1-45C3-937D-1833578CBA51}"/>
              </a:ext>
            </a:extLst>
          </p:cNvPr>
          <p:cNvSpPr>
            <a:spLocks noGrp="1"/>
          </p:cNvSpPr>
          <p:nvPr userDrawn="1">
            <p:ph type="title" hasCustomPrompt="1"/>
          </p:nvPr>
        </p:nvSpPr>
        <p:spPr>
          <a:xfrm>
            <a:off x="841829" y="1681084"/>
            <a:ext cx="7460342" cy="979670"/>
          </a:xfrm>
        </p:spPr>
        <p:txBody>
          <a:bodyPr anchor="b">
            <a:noAutofit/>
          </a:bodyPr>
          <a:lstStyle>
            <a:lvl1pPr algn="ctr">
              <a:defRPr sz="3600" b="0" cap="none" baseline="0">
                <a:solidFill>
                  <a:schemeClr val="tx1"/>
                </a:solidFill>
              </a:defRPr>
            </a:lvl1pPr>
          </a:lstStyle>
          <a:p>
            <a:r>
              <a:rPr lang="en-US" dirty="0"/>
              <a:t>Main headline centered here</a:t>
            </a:r>
          </a:p>
        </p:txBody>
      </p:sp>
      <p:sp>
        <p:nvSpPr>
          <p:cNvPr id="9" name="Content Placeholder 3">
            <a:extLst>
              <a:ext uri="{FF2B5EF4-FFF2-40B4-BE49-F238E27FC236}">
                <a16:creationId xmlns:a16="http://schemas.microsoft.com/office/drawing/2014/main" id="{4673629A-8B40-8441-98B8-F3201237F4F1}"/>
              </a:ext>
            </a:extLst>
          </p:cNvPr>
          <p:cNvSpPr>
            <a:spLocks noGrp="1"/>
          </p:cNvSpPr>
          <p:nvPr userDrawn="1">
            <p:ph sz="quarter" idx="11" hasCustomPrompt="1"/>
          </p:nvPr>
        </p:nvSpPr>
        <p:spPr>
          <a:xfrm>
            <a:off x="841375" y="2925034"/>
            <a:ext cx="7461250" cy="869950"/>
          </a:xfrm>
        </p:spPr>
        <p:txBody>
          <a:bodyPr vert="horz" lIns="0" tIns="0" rIns="0" bIns="0" rtlCol="0" anchor="t" anchorCtr="0">
            <a:normAutofit/>
          </a:bodyPr>
          <a:lstStyle>
            <a:lvl1pPr algn="ctr">
              <a:defRPr lang="en-US" sz="1400" dirty="0">
                <a:latin typeface="Open Sans" panose="020B0606030504020204" pitchFamily="34" charset="0"/>
                <a:ea typeface="Open Sans" panose="020B0606030504020204" pitchFamily="34" charset="0"/>
                <a:cs typeface="Open Sans" panose="020B0606030504020204" pitchFamily="34" charset="0"/>
              </a:defRPr>
            </a:lvl1pPr>
          </a:lstStyle>
          <a:p>
            <a:pPr lvl="0" algn="ctr"/>
            <a:r>
              <a:rPr lang="en-US" dirty="0"/>
              <a:t>Sub headline descriptive text here</a:t>
            </a:r>
          </a:p>
        </p:txBody>
      </p:sp>
      <p:sp>
        <p:nvSpPr>
          <p:cNvPr id="10" name="Rectangle 9">
            <a:extLst>
              <a:ext uri="{FF2B5EF4-FFF2-40B4-BE49-F238E27FC236}">
                <a16:creationId xmlns:a16="http://schemas.microsoft.com/office/drawing/2014/main" id="{5E63BBEA-F87A-B649-811A-F84BAC6E5C74}"/>
              </a:ext>
            </a:extLst>
          </p:cNvPr>
          <p:cNvSpPr/>
          <p:nvPr userDrawn="1"/>
        </p:nvSpPr>
        <p:spPr>
          <a:xfrm>
            <a:off x="0" y="0"/>
            <a:ext cx="9144000" cy="113187"/>
          </a:xfrm>
          <a:prstGeom prst="rect">
            <a:avLst/>
          </a:prstGeom>
          <a:gradFill flip="none" rotWithShape="1">
            <a:gsLst>
              <a:gs pos="10000">
                <a:schemeClr val="accent2"/>
              </a:gs>
              <a:gs pos="50000">
                <a:schemeClr val="accent1"/>
              </a:gs>
              <a:gs pos="9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599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E5922C-5AE6-284B-B1F6-4AB4DE27B652}"/>
              </a:ext>
            </a:extLst>
          </p:cNvPr>
          <p:cNvSpPr/>
          <p:nvPr userDrawn="1"/>
        </p:nvSpPr>
        <p:spPr>
          <a:xfrm>
            <a:off x="0" y="0"/>
            <a:ext cx="9144000" cy="685800"/>
          </a:xfrm>
          <a:prstGeom prst="rect">
            <a:avLst/>
          </a:prstGeom>
          <a:gradFill flip="none" rotWithShape="1">
            <a:gsLst>
              <a:gs pos="10000">
                <a:schemeClr val="accent2"/>
              </a:gs>
              <a:gs pos="50000">
                <a:schemeClr val="accent1"/>
              </a:gs>
              <a:gs pos="9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a:extLst>
              <a:ext uri="{FF2B5EF4-FFF2-40B4-BE49-F238E27FC236}">
                <a16:creationId xmlns:a16="http://schemas.microsoft.com/office/drawing/2014/main" id="{DB789001-47FF-A246-95D5-1C2233DA9680}"/>
              </a:ext>
            </a:extLst>
          </p:cNvPr>
          <p:cNvSpPr>
            <a:spLocks noGrp="1"/>
          </p:cNvSpPr>
          <p:nvPr>
            <p:ph type="title" hasCustomPrompt="1"/>
          </p:nvPr>
        </p:nvSpPr>
        <p:spPr>
          <a:xfrm>
            <a:off x="467360" y="12891"/>
            <a:ext cx="8229600" cy="685800"/>
          </a:xfrm>
        </p:spPr>
        <p:txBody>
          <a:bodyPr anchor="ctr"/>
          <a:lstStyle>
            <a:lvl1pPr>
              <a:defRPr b="0">
                <a:solidFill>
                  <a:schemeClr val="bg1"/>
                </a:solidFill>
              </a:defRPr>
            </a:lvl1pPr>
          </a:lstStyle>
          <a:p>
            <a:r>
              <a:rPr lang="en-US" dirty="0"/>
              <a:t>Content - Basic Title and Content - Light </a:t>
            </a:r>
            <a:r>
              <a:rPr lang="en-US" dirty="0" err="1"/>
              <a:t>Bkgd</a:t>
            </a:r>
            <a:endParaRPr lang="en-US" dirty="0"/>
          </a:p>
        </p:txBody>
      </p:sp>
      <p:sp>
        <p:nvSpPr>
          <p:cNvPr id="6" name="Content 1">
            <a:extLst>
              <a:ext uri="{FF2B5EF4-FFF2-40B4-BE49-F238E27FC236}">
                <a16:creationId xmlns:a16="http://schemas.microsoft.com/office/drawing/2014/main" id="{B4E33841-73EB-C345-AAD2-BE1B4604ECCC}"/>
              </a:ext>
            </a:extLst>
          </p:cNvPr>
          <p:cNvSpPr>
            <a:spLocks noGrp="1"/>
          </p:cNvSpPr>
          <p:nvPr>
            <p:ph sz="quarter" idx="10"/>
          </p:nvPr>
        </p:nvSpPr>
        <p:spPr>
          <a:xfrm>
            <a:off x="457200" y="1065655"/>
            <a:ext cx="8229599" cy="3698908"/>
          </a:xfrm>
        </p:spPr>
        <p:txBody>
          <a:bodyPr vert="horz" lIns="0" tIns="0" rIns="0" bIns="0" rtlCol="0">
            <a:normAutofit/>
          </a:bodyPr>
          <a:lstStyle>
            <a:lvl1pPr>
              <a:defRPr lang="en-US"/>
            </a:lvl1pPr>
            <a:lvl2pPr>
              <a:defRPr lang="en-US"/>
            </a:lvl2pPr>
            <a:lvl3pPr>
              <a:defRPr lang="en-US"/>
            </a:lvl3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266AF4BC-2E1D-9F41-BCAF-899A41768BE7}"/>
              </a:ext>
            </a:extLst>
          </p:cNvPr>
          <p:cNvSpPr>
            <a:spLocks noGrp="1"/>
          </p:cNvSpPr>
          <p:nvPr>
            <p:ph type="sldNum" sz="quarter" idx="4"/>
          </p:nvPr>
        </p:nvSpPr>
        <p:spPr>
          <a:xfrm>
            <a:off x="8746856" y="4778461"/>
            <a:ext cx="397144" cy="365125"/>
          </a:xfrm>
          <a:prstGeom prst="rect">
            <a:avLst/>
          </a:prstGeom>
        </p:spPr>
        <p:txBody>
          <a:bodyPr vert="horz" lIns="91440" tIns="45720" rIns="91440" bIns="45720" rtlCol="0" anchor="ctr"/>
          <a:lstStyle>
            <a:lvl1pPr algn="ctr">
              <a:defRPr sz="1000">
                <a:solidFill>
                  <a:schemeClr val="tx1"/>
                </a:solidFill>
              </a:defRPr>
            </a:lvl1pPr>
          </a:lstStyle>
          <a:p>
            <a:fld id="{7BA77EE5-CA8F-5745-9247-46B98E75B2F0}" type="slidenum">
              <a:rPr lang="en-US" smtClean="0"/>
              <a:pPr/>
              <a:t>‹#›</a:t>
            </a:fld>
            <a:endParaRPr lang="en-US" dirty="0"/>
          </a:p>
        </p:txBody>
      </p:sp>
    </p:spTree>
    <p:extLst>
      <p:ext uri="{BB962C8B-B14F-4D97-AF65-F5344CB8AC3E}">
        <p14:creationId xmlns:p14="http://schemas.microsoft.com/office/powerpoint/2010/main" val="197597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Section Title Slide- Single Blue Angle - Cv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30A83-12EE-264C-9921-E80E0FA25D3F}"/>
              </a:ext>
            </a:extLst>
          </p:cNvPr>
          <p:cNvSpPr/>
          <p:nvPr userDrawn="1"/>
        </p:nvSpPr>
        <p:spPr>
          <a:xfrm>
            <a:off x="0" y="0"/>
            <a:ext cx="9144000" cy="5143500"/>
          </a:xfrm>
          <a:prstGeom prst="rect">
            <a:avLst/>
          </a:prstGeom>
          <a:gradFill>
            <a:gsLst>
              <a:gs pos="29000">
                <a:schemeClr val="accent1">
                  <a:alpha val="90000"/>
                </a:schemeClr>
              </a:gs>
              <a:gs pos="100000">
                <a:schemeClr val="accent1">
                  <a:alpha val="1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177349E-7762-9B42-BB01-15386B04B7E7}"/>
              </a:ext>
            </a:extLst>
          </p:cNvPr>
          <p:cNvSpPr>
            <a:spLocks noGrp="1"/>
          </p:cNvSpPr>
          <p:nvPr>
            <p:ph type="title" hasCustomPrompt="1"/>
          </p:nvPr>
        </p:nvSpPr>
        <p:spPr>
          <a:xfrm>
            <a:off x="457698" y="1073074"/>
            <a:ext cx="3715160" cy="1322069"/>
          </a:xfrm>
        </p:spPr>
        <p:txBody>
          <a:bodyPr anchor="b"/>
          <a:lstStyle>
            <a:lvl1pPr algn="l">
              <a:defRPr>
                <a:solidFill>
                  <a:schemeClr val="bg1"/>
                </a:solidFill>
              </a:defRPr>
            </a:lvl1pPr>
          </a:lstStyle>
          <a:p>
            <a:r>
              <a:rPr lang="en-US" dirty="0"/>
              <a:t>Topic Slide Title Here</a:t>
            </a:r>
          </a:p>
        </p:txBody>
      </p:sp>
      <p:sp>
        <p:nvSpPr>
          <p:cNvPr id="9" name="Content Placeholder 2">
            <a:extLst>
              <a:ext uri="{FF2B5EF4-FFF2-40B4-BE49-F238E27FC236}">
                <a16:creationId xmlns:a16="http://schemas.microsoft.com/office/drawing/2014/main" id="{861450DB-A915-9B40-8D13-E136CE3C6C85}"/>
              </a:ext>
            </a:extLst>
          </p:cNvPr>
          <p:cNvSpPr>
            <a:spLocks noGrp="1"/>
          </p:cNvSpPr>
          <p:nvPr>
            <p:ph sz="quarter" idx="10"/>
          </p:nvPr>
        </p:nvSpPr>
        <p:spPr>
          <a:xfrm>
            <a:off x="457698" y="2571750"/>
            <a:ext cx="3715160" cy="1873126"/>
          </a:xfrm>
        </p:spPr>
        <p:txBody>
          <a:bodyPr/>
          <a:lstStyle>
            <a:lvl1pPr>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E02CBA5B-3C58-C44E-9A64-D5DFD3025B39}"/>
              </a:ext>
            </a:extLst>
          </p:cNvPr>
          <p:cNvSpPr>
            <a:spLocks noGrp="1"/>
          </p:cNvSpPr>
          <p:nvPr>
            <p:ph type="sldNum" sz="quarter" idx="4"/>
          </p:nvPr>
        </p:nvSpPr>
        <p:spPr>
          <a:xfrm>
            <a:off x="8746856" y="4778461"/>
            <a:ext cx="397144" cy="365125"/>
          </a:xfrm>
          <a:prstGeom prst="rect">
            <a:avLst/>
          </a:prstGeom>
        </p:spPr>
        <p:txBody>
          <a:bodyPr vert="horz" lIns="91440" tIns="45720" rIns="91440" bIns="45720" rtlCol="0" anchor="ctr"/>
          <a:lstStyle>
            <a:lvl1pPr algn="ctr">
              <a:defRPr sz="1000">
                <a:solidFill>
                  <a:schemeClr val="bg1"/>
                </a:solidFill>
              </a:defRPr>
            </a:lvl1pPr>
          </a:lstStyle>
          <a:p>
            <a:fld id="{7BA77EE5-CA8F-5745-9247-46B98E75B2F0}" type="slidenum">
              <a:rPr lang="en-US" smtClean="0"/>
              <a:pPr/>
              <a:t>‹#›</a:t>
            </a:fld>
            <a:endParaRPr lang="en-US" dirty="0"/>
          </a:p>
        </p:txBody>
      </p:sp>
      <p:sp>
        <p:nvSpPr>
          <p:cNvPr id="6" name="Rectangle 5">
            <a:extLst>
              <a:ext uri="{FF2B5EF4-FFF2-40B4-BE49-F238E27FC236}">
                <a16:creationId xmlns:a16="http://schemas.microsoft.com/office/drawing/2014/main" id="{8DF29B44-EBB4-5D4E-AEA4-30DBA04FA00D}"/>
              </a:ext>
            </a:extLst>
          </p:cNvPr>
          <p:cNvSpPr/>
          <p:nvPr userDrawn="1"/>
        </p:nvSpPr>
        <p:spPr>
          <a:xfrm>
            <a:off x="0" y="0"/>
            <a:ext cx="9144000" cy="113187"/>
          </a:xfrm>
          <a:prstGeom prst="rect">
            <a:avLst/>
          </a:prstGeom>
          <a:gradFill flip="none" rotWithShape="1">
            <a:gsLst>
              <a:gs pos="10000">
                <a:schemeClr val="accent2"/>
              </a:gs>
              <a:gs pos="50000">
                <a:schemeClr val="accent1"/>
              </a:gs>
              <a:gs pos="9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3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grpSp>
        <p:nvGrpSpPr>
          <p:cNvPr id="6" name="Group 5"/>
          <p:cNvGrpSpPr/>
          <p:nvPr userDrawn="1"/>
        </p:nvGrpSpPr>
        <p:grpSpPr>
          <a:xfrm>
            <a:off x="0" y="0"/>
            <a:ext cx="9144000" cy="5143500"/>
            <a:chOff x="0" y="0"/>
            <a:chExt cx="9144000" cy="6858000"/>
          </a:xfrm>
        </p:grpSpPr>
        <p:pic>
          <p:nvPicPr>
            <p:cNvPr id="7" name="Picture 6" descr="L1040711.JPG"/>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0"/>
              <a:ext cx="9144000" cy="6858000"/>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a:solidFill>
                  <a:prstClr val="white"/>
                </a:solidFill>
              </a:endParaRPr>
            </a:p>
          </p:txBody>
        </p:sp>
      </p:grpSp>
    </p:spTree>
    <p:extLst>
      <p:ext uri="{BB962C8B-B14F-4D97-AF65-F5344CB8AC3E}">
        <p14:creationId xmlns:p14="http://schemas.microsoft.com/office/powerpoint/2010/main" val="345589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_Screenshot Layout - Lef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E8B0AB-A068-C146-A345-2B2F2F815C0B}"/>
              </a:ext>
            </a:extLst>
          </p:cNvPr>
          <p:cNvSpPr/>
          <p:nvPr userDrawn="1"/>
        </p:nvSpPr>
        <p:spPr>
          <a:xfrm>
            <a:off x="0" y="0"/>
            <a:ext cx="9144000" cy="5143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A8F6A6B4-8418-C145-952C-E6C870F01586}"/>
              </a:ext>
            </a:extLst>
          </p:cNvPr>
          <p:cNvSpPr>
            <a:spLocks noGrp="1"/>
          </p:cNvSpPr>
          <p:nvPr>
            <p:ph type="sldNum" sz="quarter" idx="4"/>
          </p:nvPr>
        </p:nvSpPr>
        <p:spPr>
          <a:xfrm>
            <a:off x="8746856" y="4778461"/>
            <a:ext cx="397144" cy="365125"/>
          </a:xfrm>
          <a:prstGeom prst="rect">
            <a:avLst/>
          </a:prstGeom>
        </p:spPr>
        <p:txBody>
          <a:bodyPr vert="horz" lIns="91440" tIns="45720" rIns="91440" bIns="45720" rtlCol="0" anchor="ctr"/>
          <a:lstStyle>
            <a:lvl1pPr algn="ctr">
              <a:defRPr sz="1000">
                <a:solidFill>
                  <a:schemeClr val="bg1"/>
                </a:solidFill>
              </a:defRPr>
            </a:lvl1pPr>
          </a:lstStyle>
          <a:p>
            <a:fld id="{7BA77EE5-CA8F-5745-9247-46B98E75B2F0}" type="slidenum">
              <a:rPr lang="en-US" smtClean="0"/>
              <a:pPr/>
              <a:t>‹#›</a:t>
            </a:fld>
            <a:endParaRPr lang="en-US" dirty="0"/>
          </a:p>
        </p:txBody>
      </p:sp>
      <p:sp>
        <p:nvSpPr>
          <p:cNvPr id="10" name="Content 1">
            <a:extLst>
              <a:ext uri="{FF2B5EF4-FFF2-40B4-BE49-F238E27FC236}">
                <a16:creationId xmlns:a16="http://schemas.microsoft.com/office/drawing/2014/main" id="{93A16DCC-3EC2-D941-89DE-7DEACDD17F4C}"/>
              </a:ext>
            </a:extLst>
          </p:cNvPr>
          <p:cNvSpPr>
            <a:spLocks noGrp="1"/>
          </p:cNvSpPr>
          <p:nvPr>
            <p:ph sz="quarter" idx="15"/>
          </p:nvPr>
        </p:nvSpPr>
        <p:spPr>
          <a:xfrm>
            <a:off x="428170" y="2769359"/>
            <a:ext cx="2939144" cy="1840054"/>
          </a:xfrm>
          <a:noFill/>
          <a:ln>
            <a:noFill/>
          </a:ln>
        </p:spPr>
        <p:txBody>
          <a:bodyPr vert="horz" lIns="0" tIns="0" rIns="0" bIns="0" rtlCol="0" anchor="t" anchorCtr="0">
            <a:normAutofit/>
          </a:bodyPr>
          <a:lstStyle>
            <a:lvl1pPr>
              <a:defRPr lang="en-US" dirty="0">
                <a:solidFill>
                  <a:schemeClr val="bg1"/>
                </a:solidFill>
              </a:defRPr>
            </a:lvl1pPr>
            <a:lvl2pPr marL="117475" indent="0">
              <a:buClr>
                <a:schemeClr val="bg1">
                  <a:lumMod val="95000"/>
                </a:schemeClr>
              </a:buClr>
              <a:buNone/>
              <a:tabLst/>
              <a:defRPr lang="en-US" dirty="0">
                <a:solidFill>
                  <a:schemeClr val="bg1"/>
                </a:solidFill>
              </a:defRPr>
            </a:lvl2pPr>
            <a:lvl3pPr marL="234950" indent="0">
              <a:tabLst/>
              <a:defRPr lang="en-US" dirty="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1071C525-DC31-D149-B339-D51B6D7D89DD}"/>
              </a:ext>
            </a:extLst>
          </p:cNvPr>
          <p:cNvSpPr>
            <a:spLocks noGrp="1"/>
          </p:cNvSpPr>
          <p:nvPr>
            <p:ph type="body" sz="quarter" idx="17" hasCustomPrompt="1"/>
          </p:nvPr>
        </p:nvSpPr>
        <p:spPr>
          <a:xfrm>
            <a:off x="428631" y="1058090"/>
            <a:ext cx="2938000" cy="1344612"/>
          </a:xfrm>
        </p:spPr>
        <p:txBody>
          <a:bodyPr anchor="b">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Title Header Here </a:t>
            </a:r>
          </a:p>
        </p:txBody>
      </p:sp>
      <p:sp>
        <p:nvSpPr>
          <p:cNvPr id="8" name="Rectangle 7">
            <a:extLst>
              <a:ext uri="{FF2B5EF4-FFF2-40B4-BE49-F238E27FC236}">
                <a16:creationId xmlns:a16="http://schemas.microsoft.com/office/drawing/2014/main" id="{E0C56107-A011-9E49-86AA-C9E7C4CA03E8}"/>
              </a:ext>
            </a:extLst>
          </p:cNvPr>
          <p:cNvSpPr/>
          <p:nvPr userDrawn="1"/>
        </p:nvSpPr>
        <p:spPr>
          <a:xfrm>
            <a:off x="0" y="0"/>
            <a:ext cx="9144000" cy="113187"/>
          </a:xfrm>
          <a:prstGeom prst="rect">
            <a:avLst/>
          </a:prstGeom>
          <a:gradFill flip="none" rotWithShape="1">
            <a:gsLst>
              <a:gs pos="10000">
                <a:schemeClr val="accent2"/>
              </a:gs>
              <a:gs pos="50000">
                <a:schemeClr val="accent1"/>
              </a:gs>
              <a:gs pos="9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2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 2 Placeholders">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0609A3B9-3CBD-45DA-903A-A36B40890C6F}"/>
              </a:ext>
            </a:extLst>
          </p:cNvPr>
          <p:cNvSpPr>
            <a:spLocks noGrp="1"/>
          </p:cNvSpPr>
          <p:nvPr>
            <p:ph type="title" hasCustomPrompt="1"/>
          </p:nvPr>
        </p:nvSpPr>
        <p:spPr/>
        <p:txBody>
          <a:bodyPr/>
          <a:lstStyle>
            <a:lvl1pPr>
              <a:defRPr/>
            </a:lvl1pPr>
          </a:lstStyle>
          <a:p>
            <a:r>
              <a:rPr lang="en-US" dirty="0"/>
              <a:t>Content - 2 Placeholders</a:t>
            </a:r>
          </a:p>
        </p:txBody>
      </p:sp>
      <p:sp>
        <p:nvSpPr>
          <p:cNvPr id="4" name="Content 1">
            <a:extLst>
              <a:ext uri="{FF2B5EF4-FFF2-40B4-BE49-F238E27FC236}">
                <a16:creationId xmlns:a16="http://schemas.microsoft.com/office/drawing/2014/main" id="{728E9607-10DE-42F9-BEEE-1C231688E439}"/>
              </a:ext>
            </a:extLst>
          </p:cNvPr>
          <p:cNvSpPr>
            <a:spLocks noGrp="1"/>
          </p:cNvSpPr>
          <p:nvPr>
            <p:ph sz="quarter" idx="10"/>
          </p:nvPr>
        </p:nvSpPr>
        <p:spPr>
          <a:xfrm>
            <a:off x="457202" y="857250"/>
            <a:ext cx="3886199" cy="4000500"/>
          </a:xfrm>
        </p:spPr>
        <p:txBody>
          <a:bodyPr anchor="t"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6" name="Content 2">
            <a:extLst>
              <a:ext uri="{FF2B5EF4-FFF2-40B4-BE49-F238E27FC236}">
                <a16:creationId xmlns:a16="http://schemas.microsoft.com/office/drawing/2014/main" id="{D07F8CB5-4233-47FC-B0D6-0E2E65F764F8}"/>
              </a:ext>
            </a:extLst>
          </p:cNvPr>
          <p:cNvSpPr>
            <a:spLocks noGrp="1"/>
          </p:cNvSpPr>
          <p:nvPr>
            <p:ph sz="quarter" idx="11"/>
          </p:nvPr>
        </p:nvSpPr>
        <p:spPr>
          <a:xfrm>
            <a:off x="4924426" y="857250"/>
            <a:ext cx="3762375" cy="4000500"/>
          </a:xfrm>
        </p:spPr>
        <p:txBody>
          <a:bodyPr vert="horz" lIns="0" tIns="0" rIns="0" bIns="0" rtlCol="0" anchor="t" anchorCtr="0">
            <a:normAutofit/>
          </a:bodyPr>
          <a:lstStyle>
            <a:lvl1pPr>
              <a:defRPr lang="en-US" dirty="0"/>
            </a:lvl1pPr>
            <a:lvl2pPr>
              <a:defRPr lang="en-US" dirty="0"/>
            </a:lvl2pPr>
            <a:lvl3pPr>
              <a:defRPr lang="en-US" dirty="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426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 Headline Only - Light Bkg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08C87-F51B-4186-9E48-72557F83B93F}"/>
              </a:ext>
            </a:extLst>
          </p:cNvPr>
          <p:cNvSpPr>
            <a:spLocks noGrp="1"/>
          </p:cNvSpPr>
          <p:nvPr>
            <p:ph type="title" hasCustomPrompt="1"/>
          </p:nvPr>
        </p:nvSpPr>
        <p:spPr/>
        <p:txBody>
          <a:bodyPr/>
          <a:lstStyle>
            <a:lvl1pPr>
              <a:defRPr/>
            </a:lvl1pPr>
          </a:lstStyle>
          <a:p>
            <a:r>
              <a:rPr lang="en-US" dirty="0"/>
              <a:t>Content - Headline Only - Light Bkgd.</a:t>
            </a:r>
          </a:p>
        </p:txBody>
      </p:sp>
    </p:spTree>
    <p:extLst>
      <p:ext uri="{BB962C8B-B14F-4D97-AF65-F5344CB8AC3E}">
        <p14:creationId xmlns:p14="http://schemas.microsoft.com/office/powerpoint/2010/main" val="389907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Section Title Slide- Single Blue Angle - Cvent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63375A-E507-B349-B324-66C4D62688DF}"/>
              </a:ext>
            </a:extLst>
          </p:cNvPr>
          <p:cNvSpPr/>
          <p:nvPr userDrawn="1"/>
        </p:nvSpPr>
        <p:spPr>
          <a:xfrm>
            <a:off x="4395267" y="0"/>
            <a:ext cx="4748733" cy="51435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45C91C35-D250-964D-B138-82B0FD53CF93}"/>
              </a:ext>
            </a:extLst>
          </p:cNvPr>
          <p:cNvSpPr>
            <a:spLocks noGrp="1"/>
          </p:cNvSpPr>
          <p:nvPr>
            <p:ph type="sldNum" sz="quarter" idx="4"/>
          </p:nvPr>
        </p:nvSpPr>
        <p:spPr>
          <a:xfrm>
            <a:off x="8746856" y="4778461"/>
            <a:ext cx="397144" cy="365125"/>
          </a:xfrm>
          <a:prstGeom prst="rect">
            <a:avLst/>
          </a:prstGeom>
        </p:spPr>
        <p:txBody>
          <a:bodyPr vert="horz" lIns="91440" tIns="45720" rIns="91440" bIns="45720" rtlCol="0" anchor="ctr"/>
          <a:lstStyle>
            <a:lvl1pPr algn="ctr">
              <a:defRPr sz="1000">
                <a:solidFill>
                  <a:schemeClr val="bg1"/>
                </a:solidFill>
              </a:defRPr>
            </a:lvl1pPr>
          </a:lstStyle>
          <a:p>
            <a:fld id="{7BA77EE5-CA8F-5745-9247-46B98E75B2F0}" type="slidenum">
              <a:rPr lang="en-US" smtClean="0"/>
              <a:pPr/>
              <a:t>‹#›</a:t>
            </a:fld>
            <a:endParaRPr lang="en-US" dirty="0"/>
          </a:p>
        </p:txBody>
      </p:sp>
      <p:sp>
        <p:nvSpPr>
          <p:cNvPr id="10" name="Title 1">
            <a:extLst>
              <a:ext uri="{FF2B5EF4-FFF2-40B4-BE49-F238E27FC236}">
                <a16:creationId xmlns:a16="http://schemas.microsoft.com/office/drawing/2014/main" id="{AE8AAA71-B98C-604C-A52F-C2AB7E713FAA}"/>
              </a:ext>
            </a:extLst>
          </p:cNvPr>
          <p:cNvSpPr>
            <a:spLocks noGrp="1"/>
          </p:cNvSpPr>
          <p:nvPr>
            <p:ph type="title" hasCustomPrompt="1"/>
          </p:nvPr>
        </p:nvSpPr>
        <p:spPr>
          <a:xfrm>
            <a:off x="4971640" y="1073074"/>
            <a:ext cx="3715160" cy="1322069"/>
          </a:xfrm>
        </p:spPr>
        <p:txBody>
          <a:bodyPr anchor="b"/>
          <a:lstStyle>
            <a:lvl1pPr algn="l">
              <a:defRPr>
                <a:solidFill>
                  <a:schemeClr val="bg1"/>
                </a:solidFill>
              </a:defRPr>
            </a:lvl1pPr>
          </a:lstStyle>
          <a:p>
            <a:r>
              <a:rPr lang="en-US" dirty="0"/>
              <a:t>Topic Slide Title Here</a:t>
            </a:r>
          </a:p>
        </p:txBody>
      </p:sp>
      <p:sp>
        <p:nvSpPr>
          <p:cNvPr id="11" name="Content Placeholder 2">
            <a:extLst>
              <a:ext uri="{FF2B5EF4-FFF2-40B4-BE49-F238E27FC236}">
                <a16:creationId xmlns:a16="http://schemas.microsoft.com/office/drawing/2014/main" id="{63E28294-D697-2A4A-A621-EC8530A4C83F}"/>
              </a:ext>
            </a:extLst>
          </p:cNvPr>
          <p:cNvSpPr>
            <a:spLocks noGrp="1"/>
          </p:cNvSpPr>
          <p:nvPr>
            <p:ph sz="quarter" idx="10"/>
          </p:nvPr>
        </p:nvSpPr>
        <p:spPr>
          <a:xfrm>
            <a:off x="4971640" y="2571750"/>
            <a:ext cx="3715160" cy="1873126"/>
          </a:xfrm>
        </p:spPr>
        <p:txBody>
          <a:bodyPr/>
          <a:lstStyle>
            <a:lvl1pPr>
              <a:defRPr>
                <a:solidFill>
                  <a:schemeClr val="bg1"/>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6ACCE754-DCA9-314A-8A12-684E3BBE33E8}"/>
              </a:ext>
            </a:extLst>
          </p:cNvPr>
          <p:cNvSpPr/>
          <p:nvPr userDrawn="1"/>
        </p:nvSpPr>
        <p:spPr>
          <a:xfrm>
            <a:off x="0" y="0"/>
            <a:ext cx="9144000" cy="113187"/>
          </a:xfrm>
          <a:prstGeom prst="rect">
            <a:avLst/>
          </a:prstGeom>
          <a:gradFill flip="none" rotWithShape="1">
            <a:gsLst>
              <a:gs pos="10000">
                <a:schemeClr val="accent2"/>
              </a:gs>
              <a:gs pos="50000">
                <a:schemeClr val="accent1"/>
              </a:gs>
              <a:gs pos="9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1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467360" y="171178"/>
            <a:ext cx="8229600" cy="685800"/>
          </a:xfrm>
          <a:prstGeom prst="rect">
            <a:avLst/>
          </a:prstGeom>
        </p:spPr>
        <p:txBody>
          <a:bodyPr vert="horz" lIns="0" tIns="0" rIns="0" bIns="0" rtlCol="0" anchor="ctr">
            <a:normAutofit/>
          </a:bodyPr>
          <a:lstStyle/>
          <a:p>
            <a:r>
              <a:rPr lang="en-US"/>
              <a:t>Click to edit Master title style</a:t>
            </a:r>
            <a:endParaRPr lang="en-US" dirty="0"/>
          </a:p>
        </p:txBody>
      </p:sp>
      <p:sp>
        <p:nvSpPr>
          <p:cNvPr id="3" name="Content 1"/>
          <p:cNvSpPr>
            <a:spLocks noGrp="1"/>
          </p:cNvSpPr>
          <p:nvPr>
            <p:ph type="body" idx="1"/>
          </p:nvPr>
        </p:nvSpPr>
        <p:spPr>
          <a:xfrm>
            <a:off x="457200" y="967796"/>
            <a:ext cx="8229600" cy="3889954"/>
          </a:xfrm>
          <a:prstGeom prst="rect">
            <a:avLst/>
          </a:prstGeom>
        </p:spPr>
        <p:txBody>
          <a:bodyPr vert="horz" lIns="0" tIns="0" rIns="0" bIns="0" rtlCol="0" anchor="t" anchorCtr="0">
            <a:normAutofit/>
          </a:bodyPr>
          <a:lstStyle/>
          <a:p>
            <a:pPr lvl="0"/>
            <a:r>
              <a:rPr lang="en-US" dirty="0"/>
              <a:t>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0561704B-6FC5-AD47-8A24-95549593649B}"/>
              </a:ext>
            </a:extLst>
          </p:cNvPr>
          <p:cNvSpPr>
            <a:spLocks noGrp="1"/>
          </p:cNvSpPr>
          <p:nvPr>
            <p:ph type="sldNum" sz="quarter" idx="4"/>
          </p:nvPr>
        </p:nvSpPr>
        <p:spPr>
          <a:xfrm>
            <a:off x="8746856" y="4778461"/>
            <a:ext cx="397144" cy="365125"/>
          </a:xfrm>
          <a:prstGeom prst="rect">
            <a:avLst/>
          </a:prstGeom>
        </p:spPr>
        <p:txBody>
          <a:bodyPr vert="horz" lIns="91440" tIns="45720" rIns="91440" bIns="45720" rtlCol="0" anchor="ctr"/>
          <a:lstStyle>
            <a:lvl1pPr algn="ctr">
              <a:defRPr sz="1000">
                <a:solidFill>
                  <a:schemeClr val="tx2"/>
                </a:solidFill>
              </a:defRPr>
            </a:lvl1pPr>
          </a:lstStyle>
          <a:p>
            <a:fld id="{7BA77EE5-CA8F-5745-9247-46B98E75B2F0}" type="slidenum">
              <a:rPr lang="en-US" smtClean="0"/>
              <a:pPr/>
              <a:t>‹#›</a:t>
            </a:fld>
            <a:endParaRPr lang="en-US" dirty="0"/>
          </a:p>
        </p:txBody>
      </p:sp>
    </p:spTree>
    <p:extLst>
      <p:ext uri="{BB962C8B-B14F-4D97-AF65-F5344CB8AC3E}">
        <p14:creationId xmlns:p14="http://schemas.microsoft.com/office/powerpoint/2010/main" val="1811234971"/>
      </p:ext>
    </p:extLst>
  </p:cSld>
  <p:clrMap bg1="lt1" tx1="dk1" bg2="lt2" tx2="dk2" accent1="accent1" accent2="accent2" accent3="accent3" accent4="accent4" accent5="accent5" accent6="accent6" hlink="hlink" folHlink="folHlink"/>
  <p:sldLayoutIdLst>
    <p:sldLayoutId id="2147484034" r:id="rId1"/>
    <p:sldLayoutId id="2147483932" r:id="rId2"/>
    <p:sldLayoutId id="2147483999" r:id="rId3"/>
    <p:sldLayoutId id="2147483949" r:id="rId4"/>
    <p:sldLayoutId id="2147484029" r:id="rId5"/>
    <p:sldLayoutId id="2147484030" r:id="rId6"/>
    <p:sldLayoutId id="2147484031" r:id="rId7"/>
    <p:sldLayoutId id="2147484032" r:id="rId8"/>
    <p:sldLayoutId id="214748403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85800" rtl="0" eaLnBrk="1" latinLnBrk="0" hangingPunct="1">
        <a:lnSpc>
          <a:spcPct val="80000"/>
        </a:lnSpc>
        <a:spcBef>
          <a:spcPct val="0"/>
        </a:spcBef>
        <a:buNone/>
        <a:defRPr sz="2400" b="0" kern="1200" cap="none" baseline="0">
          <a:solidFill>
            <a:schemeClr val="accent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lang="en-US" sz="1600" kern="1200" dirty="0">
          <a:solidFill>
            <a:schemeClr val="tx1"/>
          </a:solidFill>
          <a:latin typeface="+mn-lt"/>
          <a:ea typeface="+mn-ea"/>
          <a:cs typeface="+mn-cs"/>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5472">
          <p15:clr>
            <a:srgbClr val="F26B43"/>
          </p15:clr>
        </p15:guide>
        <p15:guide id="4" orient="horz" pos="1620">
          <p15:clr>
            <a:srgbClr val="F26B43"/>
          </p15:clr>
        </p15:guide>
        <p15:guide id="5" orient="horz" pos="540">
          <p15:clr>
            <a:srgbClr val="F26B43"/>
          </p15:clr>
        </p15:guide>
        <p15:guide id="6" orient="horz" pos="30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5.png"/><Relationship Id="rId4" Type="http://schemas.openxmlformats.org/officeDocument/2006/relationships/diagramQuickStyle" Target="../diagrams/quickStyle2.xml"/><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support.zoom.us/hc/en-us/articles/201362313-Testing-your-video" TargetMode="External"/><Relationship Id="rId7" Type="http://schemas.openxmlformats.org/officeDocument/2006/relationships/image" Target="../media/image47.png"/><Relationship Id="rId2" Type="http://schemas.openxmlformats.org/officeDocument/2006/relationships/hyperlink" Target="https://support.zoom.us/hc/en-us/articles/201362283-Testing-computer-or-device-audio" TargetMode="Externa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support.zoom.us/hc/en-us/articles/201362153-Sharing-your-screen-content-or-second-camer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hyperlink" Target="https://liveshareeast3.seismic.com/i/TQe39Zl1N6ZMfo60PLUSSIGNME7KIBL2b5kSEUetfUlJicOdleO__%5b&#8230;%5dbZ___o___bjWnYMnX2___apy1UisCPLUSSIGNRNtgH6kfQEQUALSIGN" TargetMode="External"/><Relationship Id="rId3" Type="http://schemas.openxmlformats.org/officeDocument/2006/relationships/hyperlink" Target="https://support.zoom.us/hc/en-us/articles/201362313-Testing-your-video#:~:text=Sign%20in%20to%20the%20Zoom,if%20another%20one%20is%20available." TargetMode="External"/><Relationship Id="rId7" Type="http://schemas.openxmlformats.org/officeDocument/2006/relationships/hyperlink" Target="https://support.cvent.com/apex/CommunityArticle?id=000084907" TargetMode="External"/><Relationship Id="rId2" Type="http://schemas.openxmlformats.org/officeDocument/2006/relationships/hyperlink" Target="https://support.zoom.us/hc/en-us/articles/201362283-Testing-computer-or-device-audio" TargetMode="External"/><Relationship Id="rId1" Type="http://schemas.openxmlformats.org/officeDocument/2006/relationships/slideLayout" Target="../slideLayouts/slideLayout7.xml"/><Relationship Id="rId6" Type="http://schemas.openxmlformats.org/officeDocument/2006/relationships/hyperlink" Target="https://zoom.us/download" TargetMode="External"/><Relationship Id="rId11" Type="http://schemas.openxmlformats.org/officeDocument/2006/relationships/hyperlink" Target="https://support.cvent.com/apex/CommunityArticle?id=000100620" TargetMode="External"/><Relationship Id="rId5" Type="http://schemas.openxmlformats.org/officeDocument/2006/relationships/hyperlink" Target="https://zoom.us/freesignup/" TargetMode="External"/><Relationship Id="rId10" Type="http://schemas.openxmlformats.org/officeDocument/2006/relationships/hyperlink" Target="https://support.cvent.com/apex/CommunityArticle?id=000100412" TargetMode="External"/><Relationship Id="rId4" Type="http://schemas.openxmlformats.org/officeDocument/2006/relationships/hyperlink" Target="https://support.zoom.us/hc/en-us/articles/201362153-Sharing-your-screen-content-or-second-camera" TargetMode="External"/><Relationship Id="rId9" Type="http://schemas.openxmlformats.org/officeDocument/2006/relationships/hyperlink" Target="https://support.cvent.com/apex/CommunityArticle?id=000089318"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zoom.us/download"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2.sv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F96B27-CA32-BC4D-A25C-D022C22049DF}"/>
              </a:ext>
            </a:extLst>
          </p:cNvPr>
          <p:cNvSpPr>
            <a:spLocks noGrp="1"/>
          </p:cNvSpPr>
          <p:nvPr>
            <p:ph type="title"/>
          </p:nvPr>
        </p:nvSpPr>
        <p:spPr/>
        <p:txBody>
          <a:bodyPr/>
          <a:lstStyle/>
          <a:p>
            <a:r>
              <a:rPr lang="en-US" dirty="0"/>
              <a:t>Speaker and Moderator Training</a:t>
            </a:r>
          </a:p>
        </p:txBody>
      </p:sp>
      <p:sp>
        <p:nvSpPr>
          <p:cNvPr id="4" name="Content Placeholder 3">
            <a:extLst>
              <a:ext uri="{FF2B5EF4-FFF2-40B4-BE49-F238E27FC236}">
                <a16:creationId xmlns:a16="http://schemas.microsoft.com/office/drawing/2014/main" id="{840769D8-CC5C-EE46-B39C-6432A50BD4F7}"/>
              </a:ext>
            </a:extLst>
          </p:cNvPr>
          <p:cNvSpPr>
            <a:spLocks noGrp="1"/>
          </p:cNvSpPr>
          <p:nvPr>
            <p:ph sz="quarter" idx="11"/>
          </p:nvPr>
        </p:nvSpPr>
        <p:spPr/>
        <p:txBody>
          <a:bodyPr/>
          <a:lstStyle/>
          <a:p>
            <a:r>
              <a:rPr lang="en-US" sz="1800" b="1" dirty="0"/>
              <a:t>Collaborative and Livestream Sessions</a:t>
            </a:r>
          </a:p>
        </p:txBody>
      </p:sp>
    </p:spTree>
    <p:extLst>
      <p:ext uri="{BB962C8B-B14F-4D97-AF65-F5344CB8AC3E}">
        <p14:creationId xmlns:p14="http://schemas.microsoft.com/office/powerpoint/2010/main" val="376267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EFAE16-B9A9-4A42-8BB8-0CFBACF7CF6C}"/>
              </a:ext>
            </a:extLst>
          </p:cNvPr>
          <p:cNvSpPr txBox="1"/>
          <p:nvPr/>
        </p:nvSpPr>
        <p:spPr>
          <a:xfrm>
            <a:off x="2445173" y="1483360"/>
            <a:ext cx="5357707" cy="2675467"/>
          </a:xfrm>
          <a:prstGeom prst="rect">
            <a:avLst/>
          </a:prstGeom>
        </p:spPr>
        <p:txBody>
          <a:bodyPr vert="horz" wrap="square" lIns="0" tIns="0" rIns="0" bIns="0" rtlCol="0" anchor="ctr">
            <a:noAutofit/>
          </a:bodyPr>
          <a:lstStyle/>
          <a:p>
            <a:pPr algn="l"/>
            <a:endParaRPr lang="en-US" dirty="0"/>
          </a:p>
        </p:txBody>
      </p:sp>
      <p:sp>
        <p:nvSpPr>
          <p:cNvPr id="3" name="TextBox 2">
            <a:extLst>
              <a:ext uri="{FF2B5EF4-FFF2-40B4-BE49-F238E27FC236}">
                <a16:creationId xmlns:a16="http://schemas.microsoft.com/office/drawing/2014/main" id="{1B2AFE0B-E57F-43DC-893F-0EB87798E04E}"/>
              </a:ext>
            </a:extLst>
          </p:cNvPr>
          <p:cNvSpPr txBox="1"/>
          <p:nvPr/>
        </p:nvSpPr>
        <p:spPr>
          <a:xfrm>
            <a:off x="196428" y="1354667"/>
            <a:ext cx="8832426" cy="1984586"/>
          </a:xfrm>
          <a:prstGeom prst="rect">
            <a:avLst/>
          </a:prstGeom>
        </p:spPr>
        <p:txBody>
          <a:bodyPr vert="horz" wrap="square" lIns="0" tIns="0" rIns="0" bIns="0" rtlCol="0" anchor="ctr">
            <a:noAutofit/>
          </a:bodyPr>
          <a:lstStyle/>
          <a:p>
            <a:pPr algn="ctr"/>
            <a:r>
              <a:rPr lang="en-US" sz="3600" dirty="0">
                <a:solidFill>
                  <a:schemeClr val="bg1"/>
                </a:solidFill>
              </a:rPr>
              <a:t>Speaker Best Practices</a:t>
            </a:r>
          </a:p>
        </p:txBody>
      </p:sp>
    </p:spTree>
    <p:extLst>
      <p:ext uri="{BB962C8B-B14F-4D97-AF65-F5344CB8AC3E}">
        <p14:creationId xmlns:p14="http://schemas.microsoft.com/office/powerpoint/2010/main" val="415379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80C2-2888-480F-A40B-F8205126F0EB}"/>
              </a:ext>
            </a:extLst>
          </p:cNvPr>
          <p:cNvSpPr>
            <a:spLocks noGrp="1"/>
          </p:cNvSpPr>
          <p:nvPr>
            <p:ph type="title"/>
          </p:nvPr>
        </p:nvSpPr>
        <p:spPr/>
        <p:txBody>
          <a:bodyPr>
            <a:normAutofit/>
          </a:bodyPr>
          <a:lstStyle/>
          <a:p>
            <a:r>
              <a:rPr lang="en-US" b="1" dirty="0"/>
              <a:t>Speaker Do’s &amp; Don'ts </a:t>
            </a:r>
            <a:br>
              <a:rPr lang="en-US" dirty="0"/>
            </a:br>
            <a:r>
              <a:rPr lang="en-US" sz="1800" dirty="0"/>
              <a:t>Lighting &amp; Video</a:t>
            </a:r>
            <a:endParaRPr lang="en-US" dirty="0"/>
          </a:p>
        </p:txBody>
      </p:sp>
      <p:pic>
        <p:nvPicPr>
          <p:cNvPr id="6" name="Picture 5">
            <a:extLst>
              <a:ext uri="{FF2B5EF4-FFF2-40B4-BE49-F238E27FC236}">
                <a16:creationId xmlns:a16="http://schemas.microsoft.com/office/drawing/2014/main" id="{8997E9AD-6D67-4F53-98D1-CE6D3B6DC7FC}"/>
              </a:ext>
            </a:extLst>
          </p:cNvPr>
          <p:cNvPicPr>
            <a:picLocks noChangeAspect="1"/>
          </p:cNvPicPr>
          <p:nvPr/>
        </p:nvPicPr>
        <p:blipFill>
          <a:blip r:embed="rId3"/>
          <a:stretch>
            <a:fillRect/>
          </a:stretch>
        </p:blipFill>
        <p:spPr>
          <a:xfrm>
            <a:off x="5531035" y="795925"/>
            <a:ext cx="3453151" cy="1979628"/>
          </a:xfrm>
          <a:prstGeom prst="rect">
            <a:avLst/>
          </a:prstGeom>
        </p:spPr>
      </p:pic>
      <p:sp>
        <p:nvSpPr>
          <p:cNvPr id="3" name="Multiplication Sign 2">
            <a:extLst>
              <a:ext uri="{FF2B5EF4-FFF2-40B4-BE49-F238E27FC236}">
                <a16:creationId xmlns:a16="http://schemas.microsoft.com/office/drawing/2014/main" id="{3B160D2C-CEFA-4F89-9374-F8956EC2A29B}"/>
              </a:ext>
            </a:extLst>
          </p:cNvPr>
          <p:cNvSpPr/>
          <p:nvPr/>
        </p:nvSpPr>
        <p:spPr>
          <a:xfrm>
            <a:off x="5683477" y="956544"/>
            <a:ext cx="1084384" cy="9891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cs typeface="Calibri"/>
            </a:endParaRPr>
          </a:p>
        </p:txBody>
      </p:sp>
      <p:pic>
        <p:nvPicPr>
          <p:cNvPr id="4" name="Picture 4">
            <a:extLst>
              <a:ext uri="{FF2B5EF4-FFF2-40B4-BE49-F238E27FC236}">
                <a16:creationId xmlns:a16="http://schemas.microsoft.com/office/drawing/2014/main" id="{2DA3A56D-5CAF-4110-B10C-D90DF15A4276}"/>
              </a:ext>
            </a:extLst>
          </p:cNvPr>
          <p:cNvPicPr>
            <a:picLocks noChangeAspect="1"/>
          </p:cNvPicPr>
          <p:nvPr/>
        </p:nvPicPr>
        <p:blipFill>
          <a:blip r:embed="rId4"/>
          <a:stretch>
            <a:fillRect/>
          </a:stretch>
        </p:blipFill>
        <p:spPr>
          <a:xfrm>
            <a:off x="5532141" y="2993569"/>
            <a:ext cx="3379224" cy="1779417"/>
          </a:xfrm>
          <a:prstGeom prst="rect">
            <a:avLst/>
          </a:prstGeom>
        </p:spPr>
      </p:pic>
      <p:pic>
        <p:nvPicPr>
          <p:cNvPr id="5" name="Picture 7" descr="Icon&#10;&#10;Description automatically generated">
            <a:extLst>
              <a:ext uri="{FF2B5EF4-FFF2-40B4-BE49-F238E27FC236}">
                <a16:creationId xmlns:a16="http://schemas.microsoft.com/office/drawing/2014/main" id="{1DDB7628-C784-4A72-A42D-D7718D52D3F2}"/>
              </a:ext>
            </a:extLst>
          </p:cNvPr>
          <p:cNvPicPr>
            <a:picLocks noChangeAspect="1"/>
          </p:cNvPicPr>
          <p:nvPr/>
        </p:nvPicPr>
        <p:blipFill>
          <a:blip r:embed="rId5"/>
          <a:stretch>
            <a:fillRect/>
          </a:stretch>
        </p:blipFill>
        <p:spPr>
          <a:xfrm>
            <a:off x="5842205" y="3196713"/>
            <a:ext cx="685800" cy="685800"/>
          </a:xfrm>
          <a:prstGeom prst="rect">
            <a:avLst/>
          </a:prstGeom>
        </p:spPr>
      </p:pic>
      <p:sp>
        <p:nvSpPr>
          <p:cNvPr id="9" name="TextBox 8">
            <a:extLst>
              <a:ext uri="{FF2B5EF4-FFF2-40B4-BE49-F238E27FC236}">
                <a16:creationId xmlns:a16="http://schemas.microsoft.com/office/drawing/2014/main" id="{20467007-0593-4B5D-B516-9BBF252AE3E1}"/>
              </a:ext>
            </a:extLst>
          </p:cNvPr>
          <p:cNvSpPr txBox="1"/>
          <p:nvPr/>
        </p:nvSpPr>
        <p:spPr>
          <a:xfrm>
            <a:off x="96689" y="1258512"/>
            <a:ext cx="4190385" cy="325473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85750" indent="-285750">
              <a:buFont typeface="Arial" panose="020B0604020202020204" pitchFamily="34" charset="0"/>
              <a:buChar char="•"/>
            </a:pPr>
            <a:r>
              <a:rPr lang="en-US" sz="1350" dirty="0"/>
              <a:t>Use natural lighting to brighten the room (try being</a:t>
            </a:r>
            <a:br>
              <a:rPr lang="en-US" sz="1350" dirty="0"/>
            </a:br>
            <a:r>
              <a:rPr lang="en-US" sz="1350" dirty="0"/>
              <a:t>close to or sitting facing a window)</a:t>
            </a:r>
          </a:p>
          <a:p>
            <a:pPr marL="285750" indent="-285750">
              <a:buFont typeface="Arial" panose="020B0604020202020204" pitchFamily="34" charset="0"/>
              <a:buChar char="•"/>
            </a:pPr>
            <a:r>
              <a:rPr lang="en-US" sz="1350" dirty="0"/>
              <a:t>Use enough front light so your face is clearly visible</a:t>
            </a:r>
          </a:p>
          <a:p>
            <a:pPr marL="285750" indent="-285750">
              <a:buFont typeface="Arial" panose="020B0604020202020204" pitchFamily="34" charset="0"/>
              <a:buChar char="•"/>
            </a:pPr>
            <a:r>
              <a:rPr lang="en-US" sz="1350" dirty="0"/>
              <a:t>Try placing a lamp behind your webcam</a:t>
            </a:r>
          </a:p>
          <a:p>
            <a:pPr marL="285750" indent="-285750">
              <a:buFont typeface="Arial" panose="020B0604020202020204" pitchFamily="34" charset="0"/>
              <a:buChar char="•"/>
            </a:pPr>
            <a:r>
              <a:rPr lang="en-US" sz="1350" dirty="0"/>
              <a:t>Too much light behind you will wash out the video</a:t>
            </a:r>
          </a:p>
          <a:p>
            <a:pPr marL="285750" indent="-285750">
              <a:buFont typeface="Arial" panose="020B0604020202020204" pitchFamily="34" charset="0"/>
              <a:buChar char="•"/>
            </a:pPr>
            <a:r>
              <a:rPr lang="en-US" sz="1350" dirty="0"/>
              <a:t>Bad preview = bad presentation</a:t>
            </a:r>
          </a:p>
          <a:p>
            <a:endParaRPr lang="en-US" dirty="0"/>
          </a:p>
          <a:p>
            <a:endParaRPr lang="en-US" dirty="0"/>
          </a:p>
          <a:p>
            <a:pPr marL="285750" indent="-285750">
              <a:buFont typeface="Arial" panose="020B0604020202020204" pitchFamily="34" charset="0"/>
              <a:buChar char="•"/>
            </a:pPr>
            <a:r>
              <a:rPr lang="en-US" sz="1350" dirty="0"/>
              <a:t>If a webcam looks better than your computer camera, use it </a:t>
            </a:r>
          </a:p>
          <a:p>
            <a:pPr marL="285750" indent="-285750">
              <a:buFont typeface="Arial" panose="020B0604020202020204" pitchFamily="34" charset="0"/>
              <a:buChar char="•"/>
            </a:pPr>
            <a:r>
              <a:rPr lang="en-US" sz="1350" dirty="0"/>
              <a:t>Camera should be positioned at eye level </a:t>
            </a:r>
          </a:p>
          <a:p>
            <a:pPr marL="285750" indent="-285750">
              <a:buFont typeface="Arial" panose="020B0604020202020204" pitchFamily="34" charset="0"/>
              <a:buChar char="•"/>
            </a:pPr>
            <a:r>
              <a:rPr lang="en-US" sz="1350" dirty="0"/>
              <a:t>You should be centered in the frame, edge of both shoulders visible, eyes in the top third of the frame</a:t>
            </a:r>
          </a:p>
          <a:p>
            <a:pPr marL="285750" indent="-285750">
              <a:buFont typeface="Arial" panose="020B0604020202020204" pitchFamily="34" charset="0"/>
              <a:buChar char="•"/>
            </a:pPr>
            <a:r>
              <a:rPr lang="en-US" sz="1350" dirty="0"/>
              <a:t>The background should not be distracting, move any clutter out of frame</a:t>
            </a:r>
          </a:p>
        </p:txBody>
      </p:sp>
    </p:spTree>
    <p:extLst>
      <p:ext uri="{BB962C8B-B14F-4D97-AF65-F5344CB8AC3E}">
        <p14:creationId xmlns:p14="http://schemas.microsoft.com/office/powerpoint/2010/main" val="24239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505A-35F7-4911-A408-527083BB18D9}"/>
              </a:ext>
            </a:extLst>
          </p:cNvPr>
          <p:cNvSpPr>
            <a:spLocks noGrp="1"/>
          </p:cNvSpPr>
          <p:nvPr>
            <p:ph type="title"/>
          </p:nvPr>
        </p:nvSpPr>
        <p:spPr/>
        <p:txBody>
          <a:bodyPr/>
          <a:lstStyle/>
          <a:p>
            <a:r>
              <a:rPr lang="en-US" b="1" dirty="0"/>
              <a:t>Speaker Do’s &amp; Don'ts </a:t>
            </a:r>
            <a:br>
              <a:rPr lang="en-US" dirty="0"/>
            </a:br>
            <a:r>
              <a:rPr lang="en-US" sz="1800" dirty="0"/>
              <a:t>Audio</a:t>
            </a:r>
            <a:endParaRPr lang="en-US" dirty="0"/>
          </a:p>
        </p:txBody>
      </p:sp>
      <p:sp>
        <p:nvSpPr>
          <p:cNvPr id="3" name="TextBox 2">
            <a:extLst>
              <a:ext uri="{FF2B5EF4-FFF2-40B4-BE49-F238E27FC236}">
                <a16:creationId xmlns:a16="http://schemas.microsoft.com/office/drawing/2014/main" id="{EC25D60C-4787-40E5-B700-B987B854FEE2}"/>
              </a:ext>
            </a:extLst>
          </p:cNvPr>
          <p:cNvSpPr txBox="1"/>
          <p:nvPr/>
        </p:nvSpPr>
        <p:spPr>
          <a:xfrm>
            <a:off x="357309" y="1102010"/>
            <a:ext cx="5477561" cy="2793072"/>
          </a:xfrm>
          <a:prstGeom prst="rect">
            <a:avLst/>
          </a:prstGeom>
          <a:noFill/>
        </p:spPr>
        <p:txBody>
          <a:bodyPr wrap="square" lIns="68580" tIns="34290" rIns="68580" bIns="34290" rtlCol="0" anchor="t">
            <a:spAutoFit/>
          </a:bodyPr>
          <a:lstStyle/>
          <a:p>
            <a:r>
              <a:rPr lang="en-US" sz="1350" dirty="0">
                <a:ea typeface="+mn-lt"/>
                <a:cs typeface="+mn-lt"/>
              </a:rPr>
              <a:t>•Make sure to present from a room with minimal echo</a:t>
            </a:r>
            <a:endParaRPr lang="en-US" dirty="0"/>
          </a:p>
          <a:p>
            <a:r>
              <a:rPr lang="en-US" sz="1350" dirty="0">
                <a:ea typeface="+mn-lt"/>
                <a:cs typeface="+mn-lt"/>
              </a:rPr>
              <a:t>•Ensure nothing distracting is happening around you</a:t>
            </a:r>
            <a:endParaRPr lang="en-US" dirty="0"/>
          </a:p>
          <a:p>
            <a:pPr lvl="1"/>
            <a:r>
              <a:rPr lang="en-US" sz="1350" dirty="0">
                <a:ea typeface="+mn-lt"/>
                <a:cs typeface="+mn-lt"/>
              </a:rPr>
              <a:t>•Sounds to look out for: AC/Heaters, Refrigerator, Children and Pets, Traffic, TV’s, Radios, Construction</a:t>
            </a:r>
            <a:endParaRPr lang="en-US" dirty="0">
              <a:cs typeface="Calibri"/>
            </a:endParaRPr>
          </a:p>
          <a:p>
            <a:r>
              <a:rPr lang="en-US" sz="1350" dirty="0">
                <a:ea typeface="+mn-lt"/>
                <a:cs typeface="+mn-lt"/>
              </a:rPr>
              <a:t>•We recommend using USB mics or headset mics.</a:t>
            </a:r>
            <a:endParaRPr lang="en-US" dirty="0"/>
          </a:p>
          <a:p>
            <a:pPr lvl="1"/>
            <a:r>
              <a:rPr lang="en-US" sz="1350" dirty="0">
                <a:ea typeface="+mn-lt"/>
                <a:cs typeface="+mn-lt"/>
              </a:rPr>
              <a:t>•Laptop mics are okay if necessary</a:t>
            </a:r>
            <a:endParaRPr lang="en-US" dirty="0">
              <a:cs typeface="Calibri"/>
            </a:endParaRPr>
          </a:p>
          <a:p>
            <a:pPr lvl="1"/>
            <a:r>
              <a:rPr lang="en-US" sz="1350" dirty="0">
                <a:ea typeface="+mn-lt"/>
                <a:cs typeface="+mn-lt"/>
              </a:rPr>
              <a:t>•Earbud mics are NOT recommended</a:t>
            </a:r>
            <a:endParaRPr lang="en-US" dirty="0">
              <a:cs typeface="Calibri"/>
            </a:endParaRPr>
          </a:p>
          <a:p>
            <a:r>
              <a:rPr lang="en-US" sz="1350" dirty="0">
                <a:ea typeface="+mn-lt"/>
                <a:cs typeface="+mn-lt"/>
              </a:rPr>
              <a:t>•Make sure your microphone is adjusted and working correctly</a:t>
            </a:r>
            <a:endParaRPr lang="en-US" dirty="0"/>
          </a:p>
          <a:p>
            <a:r>
              <a:rPr lang="en-US" sz="1350" dirty="0">
                <a:ea typeface="+mn-lt"/>
                <a:cs typeface="+mn-lt"/>
              </a:rPr>
              <a:t>•Notifications are turned off (Outlook, Slack, etc.) </a:t>
            </a:r>
            <a:endParaRPr lang="en-US" dirty="0"/>
          </a:p>
          <a:p>
            <a:r>
              <a:rPr lang="en-US" sz="1350" dirty="0">
                <a:ea typeface="+mn-lt"/>
                <a:cs typeface="+mn-lt"/>
              </a:rPr>
              <a:t>•Silence your cellphone for incoming calls, text, emails</a:t>
            </a:r>
            <a:endParaRPr lang="en-US" dirty="0"/>
          </a:p>
          <a:p>
            <a:r>
              <a:rPr lang="en-US" sz="1350" dirty="0">
                <a:ea typeface="+mn-lt"/>
                <a:cs typeface="+mn-lt"/>
              </a:rPr>
              <a:t>•Close all non-conference related programs / applications on your computer</a:t>
            </a:r>
            <a:endParaRPr lang="en-US" dirty="0"/>
          </a:p>
          <a:p>
            <a:endParaRPr lang="en-US" sz="1350" dirty="0">
              <a:cs typeface="Calibri"/>
            </a:endParaRPr>
          </a:p>
          <a:p>
            <a:pPr marL="213995" indent="-213995">
              <a:buFont typeface="Arial" panose="020B0604020202020204" pitchFamily="34" charset="0"/>
              <a:buChar char="•"/>
            </a:pPr>
            <a:endParaRPr lang="en-US" sz="1500" dirty="0">
              <a:cs typeface="Calibri"/>
            </a:endParaRPr>
          </a:p>
        </p:txBody>
      </p:sp>
      <p:pic>
        <p:nvPicPr>
          <p:cNvPr id="4" name="Picture 4" descr="A screenshot of a cell phone&#10;&#10;Description automatically generated">
            <a:extLst>
              <a:ext uri="{FF2B5EF4-FFF2-40B4-BE49-F238E27FC236}">
                <a16:creationId xmlns:a16="http://schemas.microsoft.com/office/drawing/2014/main" id="{FA6244C2-2063-430A-8E4F-3338A7E30829}"/>
              </a:ext>
            </a:extLst>
          </p:cNvPr>
          <p:cNvPicPr>
            <a:picLocks noChangeAspect="1"/>
          </p:cNvPicPr>
          <p:nvPr/>
        </p:nvPicPr>
        <p:blipFill rotWithShape="1">
          <a:blip r:embed="rId2"/>
          <a:srcRect l="29215" r="30087" b="50779"/>
          <a:stretch/>
        </p:blipFill>
        <p:spPr>
          <a:xfrm>
            <a:off x="6463431" y="958629"/>
            <a:ext cx="2191400" cy="1237329"/>
          </a:xfrm>
          <a:prstGeom prst="rect">
            <a:avLst/>
          </a:prstGeom>
        </p:spPr>
      </p:pic>
      <p:pic>
        <p:nvPicPr>
          <p:cNvPr id="6" name="Picture 6" descr="A screen shot of a computer&#10;&#10;Description automatically generated">
            <a:extLst>
              <a:ext uri="{FF2B5EF4-FFF2-40B4-BE49-F238E27FC236}">
                <a16:creationId xmlns:a16="http://schemas.microsoft.com/office/drawing/2014/main" id="{17B1247C-722F-4C23-A10E-2EFDBFF8DFED}"/>
              </a:ext>
            </a:extLst>
          </p:cNvPr>
          <p:cNvPicPr>
            <a:picLocks noChangeAspect="1"/>
          </p:cNvPicPr>
          <p:nvPr/>
        </p:nvPicPr>
        <p:blipFill rotWithShape="1">
          <a:blip r:embed="rId3"/>
          <a:srcRect l="44088" r="169" b="397"/>
          <a:stretch/>
        </p:blipFill>
        <p:spPr>
          <a:xfrm>
            <a:off x="6275539" y="2825462"/>
            <a:ext cx="2582624" cy="1958663"/>
          </a:xfrm>
          <a:prstGeom prst="rect">
            <a:avLst/>
          </a:prstGeom>
        </p:spPr>
      </p:pic>
      <p:sp>
        <p:nvSpPr>
          <p:cNvPr id="10" name="Multiplication Sign 9">
            <a:extLst>
              <a:ext uri="{FF2B5EF4-FFF2-40B4-BE49-F238E27FC236}">
                <a16:creationId xmlns:a16="http://schemas.microsoft.com/office/drawing/2014/main" id="{DA4C60F6-6DE1-4612-B286-6DD7BF50085B}"/>
              </a:ext>
            </a:extLst>
          </p:cNvPr>
          <p:cNvSpPr/>
          <p:nvPr/>
        </p:nvSpPr>
        <p:spPr>
          <a:xfrm>
            <a:off x="7414806" y="2811993"/>
            <a:ext cx="1084384" cy="9891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cs typeface="Calibri"/>
            </a:endParaRPr>
          </a:p>
        </p:txBody>
      </p:sp>
      <p:pic>
        <p:nvPicPr>
          <p:cNvPr id="12" name="Graphic 7" descr="Checkmark">
            <a:extLst>
              <a:ext uri="{FF2B5EF4-FFF2-40B4-BE49-F238E27FC236}">
                <a16:creationId xmlns:a16="http://schemas.microsoft.com/office/drawing/2014/main" id="{84F37427-6596-4ABF-B46E-ADF19F4571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13697" y="1102010"/>
            <a:ext cx="685800" cy="685800"/>
          </a:xfrm>
          <a:prstGeom prst="rect">
            <a:avLst/>
          </a:prstGeom>
        </p:spPr>
      </p:pic>
    </p:spTree>
    <p:extLst>
      <p:ext uri="{BB962C8B-B14F-4D97-AF65-F5344CB8AC3E}">
        <p14:creationId xmlns:p14="http://schemas.microsoft.com/office/powerpoint/2010/main" val="33901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EEAF-69DD-4EB1-923E-0FFE01FA38CB}"/>
              </a:ext>
            </a:extLst>
          </p:cNvPr>
          <p:cNvSpPr>
            <a:spLocks noGrp="1"/>
          </p:cNvSpPr>
          <p:nvPr>
            <p:ph type="title"/>
          </p:nvPr>
        </p:nvSpPr>
        <p:spPr/>
        <p:txBody>
          <a:bodyPr/>
          <a:lstStyle/>
          <a:p>
            <a:r>
              <a:rPr lang="en-US" b="1" dirty="0"/>
              <a:t>Speaker Dos &amp; Don'ts </a:t>
            </a:r>
            <a:br>
              <a:rPr lang="en-US" dirty="0"/>
            </a:br>
            <a:r>
              <a:rPr lang="en-US" sz="1800" dirty="0"/>
              <a:t>Networking</a:t>
            </a:r>
            <a:endParaRPr lang="en-US" dirty="0"/>
          </a:p>
        </p:txBody>
      </p:sp>
      <p:sp>
        <p:nvSpPr>
          <p:cNvPr id="3" name="TextBox 2">
            <a:extLst>
              <a:ext uri="{FF2B5EF4-FFF2-40B4-BE49-F238E27FC236}">
                <a16:creationId xmlns:a16="http://schemas.microsoft.com/office/drawing/2014/main" id="{C76E71D8-F383-4F7A-96E7-7AD57EAA2898}"/>
              </a:ext>
            </a:extLst>
          </p:cNvPr>
          <p:cNvSpPr txBox="1"/>
          <p:nvPr/>
        </p:nvSpPr>
        <p:spPr>
          <a:xfrm>
            <a:off x="254167" y="982976"/>
            <a:ext cx="4317833" cy="2354491"/>
          </a:xfrm>
          <a:prstGeom prst="rect">
            <a:avLst/>
          </a:prstGeom>
          <a:noFill/>
        </p:spPr>
        <p:txBody>
          <a:bodyPr wrap="square" lIns="68580" tIns="34290" rIns="68580" bIns="34290" rtlCol="0" anchor="t">
            <a:spAutoFit/>
          </a:bodyPr>
          <a:lstStyle/>
          <a:p>
            <a:pPr marL="214313" indent="-214313">
              <a:buFont typeface="Arial" panose="020B0604020202020204" pitchFamily="34" charset="0"/>
              <a:buChar char="•"/>
            </a:pPr>
            <a:r>
              <a:rPr lang="en-US" sz="1350" dirty="0"/>
              <a:t>Internet speed should be at least 6 </a:t>
            </a:r>
            <a:r>
              <a:rPr lang="en-US" sz="1350" dirty="0" err="1"/>
              <a:t>mbps</a:t>
            </a:r>
            <a:r>
              <a:rPr lang="en-US" sz="1350" dirty="0"/>
              <a:t> up/down</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We recommend that you plug your computer directly into the router using an Ethernet cable</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If your internet is unstable, try moving closer to your router</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Be mindful of who else is using the same network, no one should be downloading or streaming video during your presentation</a:t>
            </a:r>
          </a:p>
        </p:txBody>
      </p:sp>
      <p:pic>
        <p:nvPicPr>
          <p:cNvPr id="4" name="Picture 4" descr="A screenshot of a cell phone screen with text&#10;&#10;Description automatically generated">
            <a:extLst>
              <a:ext uri="{FF2B5EF4-FFF2-40B4-BE49-F238E27FC236}">
                <a16:creationId xmlns:a16="http://schemas.microsoft.com/office/drawing/2014/main" id="{DE3312B2-ABFD-4457-A638-0C554BC3CF8C}"/>
              </a:ext>
            </a:extLst>
          </p:cNvPr>
          <p:cNvPicPr>
            <a:picLocks noChangeAspect="1"/>
          </p:cNvPicPr>
          <p:nvPr/>
        </p:nvPicPr>
        <p:blipFill>
          <a:blip r:embed="rId2"/>
          <a:stretch>
            <a:fillRect/>
          </a:stretch>
        </p:blipFill>
        <p:spPr>
          <a:xfrm>
            <a:off x="5359722" y="827052"/>
            <a:ext cx="3530111" cy="1682174"/>
          </a:xfrm>
          <a:prstGeom prst="rect">
            <a:avLst/>
          </a:prstGeom>
        </p:spPr>
      </p:pic>
      <p:pic>
        <p:nvPicPr>
          <p:cNvPr id="5" name="Picture 5" descr="A group of people looking at a computer&#10;&#10;Description automatically generated">
            <a:extLst>
              <a:ext uri="{FF2B5EF4-FFF2-40B4-BE49-F238E27FC236}">
                <a16:creationId xmlns:a16="http://schemas.microsoft.com/office/drawing/2014/main" id="{9DE02B71-ACFA-49D7-A3A9-D7E056358371}"/>
              </a:ext>
            </a:extLst>
          </p:cNvPr>
          <p:cNvPicPr>
            <a:picLocks noChangeAspect="1"/>
          </p:cNvPicPr>
          <p:nvPr/>
        </p:nvPicPr>
        <p:blipFill>
          <a:blip r:embed="rId3"/>
          <a:stretch>
            <a:fillRect/>
          </a:stretch>
        </p:blipFill>
        <p:spPr>
          <a:xfrm>
            <a:off x="5880589" y="3160725"/>
            <a:ext cx="2467707" cy="1666474"/>
          </a:xfrm>
          <a:prstGeom prst="rect">
            <a:avLst/>
          </a:prstGeom>
        </p:spPr>
      </p:pic>
      <p:sp>
        <p:nvSpPr>
          <p:cNvPr id="6" name="Multiplication Sign 5">
            <a:extLst>
              <a:ext uri="{FF2B5EF4-FFF2-40B4-BE49-F238E27FC236}">
                <a16:creationId xmlns:a16="http://schemas.microsoft.com/office/drawing/2014/main" id="{7BE62EBB-E885-4897-BAB4-AF82EB789243}"/>
              </a:ext>
            </a:extLst>
          </p:cNvPr>
          <p:cNvSpPr/>
          <p:nvPr/>
        </p:nvSpPr>
        <p:spPr>
          <a:xfrm>
            <a:off x="5753100" y="3072234"/>
            <a:ext cx="1084384" cy="9891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cs typeface="Calibri"/>
            </a:endParaRPr>
          </a:p>
        </p:txBody>
      </p:sp>
      <p:pic>
        <p:nvPicPr>
          <p:cNvPr id="7" name="Graphic 7" descr="Checkmark">
            <a:extLst>
              <a:ext uri="{FF2B5EF4-FFF2-40B4-BE49-F238E27FC236}">
                <a16:creationId xmlns:a16="http://schemas.microsoft.com/office/drawing/2014/main" id="{C08D2E9F-5542-4EA9-A993-537D5C3640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4252" y="1486431"/>
            <a:ext cx="685800" cy="685800"/>
          </a:xfrm>
          <a:prstGeom prst="rect">
            <a:avLst/>
          </a:prstGeom>
        </p:spPr>
      </p:pic>
      <p:sp>
        <p:nvSpPr>
          <p:cNvPr id="8" name="TextBox 7">
            <a:extLst>
              <a:ext uri="{FF2B5EF4-FFF2-40B4-BE49-F238E27FC236}">
                <a16:creationId xmlns:a16="http://schemas.microsoft.com/office/drawing/2014/main" id="{7E10348B-3CD4-4319-9B3B-C016C22DFD3C}"/>
              </a:ext>
            </a:extLst>
          </p:cNvPr>
          <p:cNvSpPr txBox="1"/>
          <p:nvPr/>
        </p:nvSpPr>
        <p:spPr>
          <a:xfrm>
            <a:off x="5481532" y="2512385"/>
            <a:ext cx="3273668"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Do! - Connect your computer via a hardline and check your internet speed!</a:t>
            </a:r>
            <a:endParaRPr lang="en-US" sz="1350" dirty="0">
              <a:cs typeface="Calibri"/>
            </a:endParaRPr>
          </a:p>
        </p:txBody>
      </p:sp>
      <p:sp>
        <p:nvSpPr>
          <p:cNvPr id="9" name="TextBox 8">
            <a:extLst>
              <a:ext uri="{FF2B5EF4-FFF2-40B4-BE49-F238E27FC236}">
                <a16:creationId xmlns:a16="http://schemas.microsoft.com/office/drawing/2014/main" id="{F18D153D-4F1D-48B7-B3AF-7DBE340CB2DB}"/>
              </a:ext>
            </a:extLst>
          </p:cNvPr>
          <p:cNvSpPr txBox="1"/>
          <p:nvPr/>
        </p:nvSpPr>
        <p:spPr>
          <a:xfrm>
            <a:off x="5474860" y="4830879"/>
            <a:ext cx="327366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Don't! Let others hog your internet!</a:t>
            </a:r>
            <a:endParaRPr lang="en-US" sz="1350" dirty="0">
              <a:cs typeface="Calibri"/>
            </a:endParaRPr>
          </a:p>
        </p:txBody>
      </p:sp>
    </p:spTree>
    <p:extLst>
      <p:ext uri="{BB962C8B-B14F-4D97-AF65-F5344CB8AC3E}">
        <p14:creationId xmlns:p14="http://schemas.microsoft.com/office/powerpoint/2010/main" val="213765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75C6-F257-4BC2-8830-F0F6D4ACC010}"/>
              </a:ext>
            </a:extLst>
          </p:cNvPr>
          <p:cNvSpPr>
            <a:spLocks noGrp="1"/>
          </p:cNvSpPr>
          <p:nvPr>
            <p:ph type="title"/>
          </p:nvPr>
        </p:nvSpPr>
        <p:spPr/>
        <p:txBody>
          <a:bodyPr/>
          <a:lstStyle/>
          <a:p>
            <a:r>
              <a:rPr lang="en-US" b="1" dirty="0"/>
              <a:t>Speaker Do’s &amp; Don'ts</a:t>
            </a:r>
            <a:br>
              <a:rPr lang="en-US" dirty="0"/>
            </a:br>
            <a:r>
              <a:rPr lang="en-US" sz="1800" dirty="0"/>
              <a:t> Content</a:t>
            </a:r>
            <a:endParaRPr lang="en-US" dirty="0"/>
          </a:p>
        </p:txBody>
      </p:sp>
      <p:sp>
        <p:nvSpPr>
          <p:cNvPr id="3" name="TextBox 2">
            <a:extLst>
              <a:ext uri="{FF2B5EF4-FFF2-40B4-BE49-F238E27FC236}">
                <a16:creationId xmlns:a16="http://schemas.microsoft.com/office/drawing/2014/main" id="{F6596A2E-A093-44B0-9BC2-6F039E58F7CE}"/>
              </a:ext>
            </a:extLst>
          </p:cNvPr>
          <p:cNvSpPr txBox="1"/>
          <p:nvPr/>
        </p:nvSpPr>
        <p:spPr>
          <a:xfrm>
            <a:off x="239561" y="1099054"/>
            <a:ext cx="4455913" cy="2977738"/>
          </a:xfrm>
          <a:prstGeom prst="rect">
            <a:avLst/>
          </a:prstGeom>
          <a:noFill/>
        </p:spPr>
        <p:txBody>
          <a:bodyPr wrap="square" lIns="68580" tIns="34290" rIns="68580" bIns="34290" rtlCol="0" anchor="t">
            <a:spAutoFit/>
          </a:bodyPr>
          <a:lstStyle/>
          <a:p>
            <a:r>
              <a:rPr lang="en-US" sz="1350" b="1" dirty="0"/>
              <a:t>Sharing</a:t>
            </a:r>
            <a:endParaRPr lang="en-US" sz="1350" dirty="0"/>
          </a:p>
          <a:p>
            <a:pPr marL="557213" lvl="1" indent="-214313">
              <a:buFont typeface="Arial"/>
              <a:buChar char="•"/>
            </a:pPr>
            <a:r>
              <a:rPr lang="en-US" sz="1350" dirty="0"/>
              <a:t>Make sure all content is downloaded and saved to your computer locally</a:t>
            </a:r>
            <a:endParaRPr lang="en-US" sz="1350" dirty="0">
              <a:cs typeface="Calibri"/>
            </a:endParaRPr>
          </a:p>
          <a:p>
            <a:pPr marL="557213" lvl="1" indent="-214313">
              <a:buFont typeface="Arial"/>
              <a:buChar char="•"/>
            </a:pPr>
            <a:r>
              <a:rPr lang="en-US" sz="1350" dirty="0"/>
              <a:t>Do not share content from any online source </a:t>
            </a:r>
            <a:endParaRPr lang="en-US" sz="1350" dirty="0">
              <a:cs typeface="Calibri"/>
            </a:endParaRPr>
          </a:p>
          <a:p>
            <a:pPr marL="557213" lvl="1" indent="-214313">
              <a:buFont typeface="Arial"/>
              <a:buChar char="•"/>
            </a:pPr>
            <a:r>
              <a:rPr lang="en-US" sz="1350" dirty="0">
                <a:cs typeface="Calibri"/>
              </a:rPr>
              <a:t>If you are planning on sharing videos, make sure they are downloaded, not streamed from an online source </a:t>
            </a:r>
          </a:p>
          <a:p>
            <a:pPr marL="557213" lvl="1" indent="-214313">
              <a:buFont typeface="Arial"/>
              <a:buChar char="•"/>
            </a:pPr>
            <a:endParaRPr lang="en-US" sz="1350" dirty="0"/>
          </a:p>
          <a:p>
            <a:pPr marL="342900" lvl="1"/>
            <a:endParaRPr lang="en-US" sz="1350" dirty="0"/>
          </a:p>
          <a:p>
            <a:r>
              <a:rPr lang="en-US" sz="1350" b="1" dirty="0"/>
              <a:t>Rehearse</a:t>
            </a:r>
            <a:endParaRPr lang="en-US" sz="1350" dirty="0"/>
          </a:p>
          <a:p>
            <a:pPr marL="557213" lvl="1" indent="-214313">
              <a:buFont typeface="Arial"/>
              <a:buChar char="•"/>
            </a:pPr>
            <a:r>
              <a:rPr lang="en-US" sz="1350" dirty="0"/>
              <a:t>Know your content and maintain eye contact with the camera</a:t>
            </a:r>
            <a:endParaRPr lang="en-US" sz="1350" dirty="0">
              <a:cs typeface="Calibri"/>
            </a:endParaRPr>
          </a:p>
          <a:p>
            <a:pPr marL="557213" lvl="1" indent="-214313">
              <a:buFont typeface="Arial"/>
              <a:buChar char="•"/>
            </a:pPr>
            <a:r>
              <a:rPr lang="en-US" sz="1350" dirty="0"/>
              <a:t>Keep your eye on the time</a:t>
            </a:r>
            <a:endParaRPr lang="en-US" sz="1350" dirty="0">
              <a:cs typeface="Calibri"/>
            </a:endParaRPr>
          </a:p>
          <a:p>
            <a:pPr marL="557213" lvl="1" indent="-214313">
              <a:buFont typeface="Arial"/>
              <a:buChar char="•"/>
            </a:pPr>
            <a:r>
              <a:rPr lang="en-US" sz="1350" dirty="0"/>
              <a:t>Be comfortable sharing content and managing Zoom features, if using</a:t>
            </a:r>
            <a:endParaRPr lang="en-US" sz="1350" dirty="0">
              <a:cs typeface="Calibri"/>
            </a:endParaRPr>
          </a:p>
        </p:txBody>
      </p:sp>
      <p:sp>
        <p:nvSpPr>
          <p:cNvPr id="11" name="TextBox 10">
            <a:extLst>
              <a:ext uri="{FF2B5EF4-FFF2-40B4-BE49-F238E27FC236}">
                <a16:creationId xmlns:a16="http://schemas.microsoft.com/office/drawing/2014/main" id="{51869C48-98F0-4C62-AD67-3B415A62B76E}"/>
              </a:ext>
            </a:extLst>
          </p:cNvPr>
          <p:cNvSpPr txBox="1"/>
          <p:nvPr/>
        </p:nvSpPr>
        <p:spPr>
          <a:xfrm>
            <a:off x="5467533" y="4397803"/>
            <a:ext cx="327366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endParaRPr lang="en-US" sz="1350" dirty="0">
              <a:cs typeface="Calibri"/>
            </a:endParaRPr>
          </a:p>
        </p:txBody>
      </p:sp>
      <p:pic>
        <p:nvPicPr>
          <p:cNvPr id="4" name="Picture 4" descr="A screenshot of a cell phone&#10;&#10;Description automatically generated">
            <a:extLst>
              <a:ext uri="{FF2B5EF4-FFF2-40B4-BE49-F238E27FC236}">
                <a16:creationId xmlns:a16="http://schemas.microsoft.com/office/drawing/2014/main" id="{2D3B3F07-2C4D-46C5-853C-F1CD757490DF}"/>
              </a:ext>
            </a:extLst>
          </p:cNvPr>
          <p:cNvPicPr>
            <a:picLocks noChangeAspect="1"/>
          </p:cNvPicPr>
          <p:nvPr/>
        </p:nvPicPr>
        <p:blipFill>
          <a:blip r:embed="rId2"/>
          <a:stretch>
            <a:fillRect/>
          </a:stretch>
        </p:blipFill>
        <p:spPr>
          <a:xfrm>
            <a:off x="5007279" y="780874"/>
            <a:ext cx="3897160" cy="2039484"/>
          </a:xfrm>
          <a:prstGeom prst="rect">
            <a:avLst/>
          </a:prstGeom>
        </p:spPr>
      </p:pic>
      <p:sp>
        <p:nvSpPr>
          <p:cNvPr id="7" name="Multiplication Sign 6">
            <a:extLst>
              <a:ext uri="{FF2B5EF4-FFF2-40B4-BE49-F238E27FC236}">
                <a16:creationId xmlns:a16="http://schemas.microsoft.com/office/drawing/2014/main" id="{19D2EFB1-CCFF-4601-B0DE-F7260A99C0A5}"/>
              </a:ext>
            </a:extLst>
          </p:cNvPr>
          <p:cNvSpPr/>
          <p:nvPr/>
        </p:nvSpPr>
        <p:spPr>
          <a:xfrm>
            <a:off x="6749361" y="721712"/>
            <a:ext cx="1084384" cy="9891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cs typeface="Calibri"/>
            </a:endParaRPr>
          </a:p>
        </p:txBody>
      </p:sp>
      <p:pic>
        <p:nvPicPr>
          <p:cNvPr id="9" name="Picture 9" descr="A person wearing a suit and tie&#10;&#10;Description automatically generated">
            <a:extLst>
              <a:ext uri="{FF2B5EF4-FFF2-40B4-BE49-F238E27FC236}">
                <a16:creationId xmlns:a16="http://schemas.microsoft.com/office/drawing/2014/main" id="{F7FFDE15-EE41-48D6-B139-24ACED1E8321}"/>
              </a:ext>
            </a:extLst>
          </p:cNvPr>
          <p:cNvPicPr>
            <a:picLocks noChangeAspect="1"/>
          </p:cNvPicPr>
          <p:nvPr/>
        </p:nvPicPr>
        <p:blipFill>
          <a:blip r:embed="rId3"/>
          <a:stretch>
            <a:fillRect/>
          </a:stretch>
        </p:blipFill>
        <p:spPr>
          <a:xfrm>
            <a:off x="5500492" y="2996777"/>
            <a:ext cx="2910735" cy="1944815"/>
          </a:xfrm>
          <a:prstGeom prst="rect">
            <a:avLst/>
          </a:prstGeom>
        </p:spPr>
      </p:pic>
      <p:pic>
        <p:nvPicPr>
          <p:cNvPr id="10" name="Graphic 7" descr="Checkmark">
            <a:extLst>
              <a:ext uri="{FF2B5EF4-FFF2-40B4-BE49-F238E27FC236}">
                <a16:creationId xmlns:a16="http://schemas.microsoft.com/office/drawing/2014/main" id="{673E433E-F1D3-4703-B71A-35EA855CC5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2258" y="2996571"/>
            <a:ext cx="685800" cy="685800"/>
          </a:xfrm>
          <a:prstGeom prst="rect">
            <a:avLst/>
          </a:prstGeom>
        </p:spPr>
      </p:pic>
    </p:spTree>
    <p:extLst>
      <p:ext uri="{BB962C8B-B14F-4D97-AF65-F5344CB8AC3E}">
        <p14:creationId xmlns:p14="http://schemas.microsoft.com/office/powerpoint/2010/main" val="229239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CF03-3D66-434E-B96F-78D58AFB598B}"/>
              </a:ext>
            </a:extLst>
          </p:cNvPr>
          <p:cNvSpPr>
            <a:spLocks noGrp="1"/>
          </p:cNvSpPr>
          <p:nvPr>
            <p:ph type="title"/>
          </p:nvPr>
        </p:nvSpPr>
        <p:spPr>
          <a:xfrm>
            <a:off x="0" y="-8170"/>
            <a:ext cx="9144000" cy="685800"/>
          </a:xfrm>
          <a:gradFill>
            <a:gsLst>
              <a:gs pos="27000">
                <a:srgbClr val="3FE8C1"/>
              </a:gs>
              <a:gs pos="65000">
                <a:schemeClr val="tx2">
                  <a:lumMod val="60000"/>
                  <a:lumOff val="40000"/>
                </a:schemeClr>
              </a:gs>
              <a:gs pos="100000">
                <a:srgbClr val="8738C0"/>
              </a:gs>
            </a:gsLst>
            <a:lin ang="0" scaled="1"/>
          </a:gradFill>
        </p:spPr>
        <p:txBody>
          <a:bodyPr/>
          <a:lstStyle/>
          <a:p>
            <a:r>
              <a:rPr lang="en-US" b="1" dirty="0">
                <a:solidFill>
                  <a:schemeClr val="bg1"/>
                </a:solidFill>
              </a:rPr>
              <a:t>Live Q&amp;A</a:t>
            </a:r>
          </a:p>
        </p:txBody>
      </p:sp>
      <p:pic>
        <p:nvPicPr>
          <p:cNvPr id="7" name="Picture 7" descr="A screenshot of a cell phone&#10;&#10;Description automatically generated">
            <a:extLst>
              <a:ext uri="{FF2B5EF4-FFF2-40B4-BE49-F238E27FC236}">
                <a16:creationId xmlns:a16="http://schemas.microsoft.com/office/drawing/2014/main" id="{8DEB34D5-88EF-4F13-B5B1-29148B9FDDD8}"/>
              </a:ext>
            </a:extLst>
          </p:cNvPr>
          <p:cNvPicPr>
            <a:picLocks noChangeAspect="1"/>
          </p:cNvPicPr>
          <p:nvPr/>
        </p:nvPicPr>
        <p:blipFill>
          <a:blip r:embed="rId2"/>
          <a:stretch>
            <a:fillRect/>
          </a:stretch>
        </p:blipFill>
        <p:spPr>
          <a:xfrm>
            <a:off x="4335256" y="942072"/>
            <a:ext cx="2331407" cy="2280264"/>
          </a:xfrm>
          <a:prstGeom prst="rect">
            <a:avLst/>
          </a:prstGeom>
        </p:spPr>
      </p:pic>
      <p:pic>
        <p:nvPicPr>
          <p:cNvPr id="8" name="Picture 8" descr="A screenshot of a cell phone&#10;&#10;Description automatically generated">
            <a:extLst>
              <a:ext uri="{FF2B5EF4-FFF2-40B4-BE49-F238E27FC236}">
                <a16:creationId xmlns:a16="http://schemas.microsoft.com/office/drawing/2014/main" id="{906B735B-EF92-42CF-8E32-71878A975E10}"/>
              </a:ext>
            </a:extLst>
          </p:cNvPr>
          <p:cNvPicPr>
            <a:picLocks noChangeAspect="1"/>
          </p:cNvPicPr>
          <p:nvPr/>
        </p:nvPicPr>
        <p:blipFill>
          <a:blip r:embed="rId3"/>
          <a:stretch>
            <a:fillRect/>
          </a:stretch>
        </p:blipFill>
        <p:spPr>
          <a:xfrm>
            <a:off x="6668061" y="856467"/>
            <a:ext cx="1992605" cy="4056867"/>
          </a:xfrm>
          <a:prstGeom prst="rect">
            <a:avLst/>
          </a:prstGeom>
        </p:spPr>
      </p:pic>
      <p:sp>
        <p:nvSpPr>
          <p:cNvPr id="9" name="TextBox 8">
            <a:extLst>
              <a:ext uri="{FF2B5EF4-FFF2-40B4-BE49-F238E27FC236}">
                <a16:creationId xmlns:a16="http://schemas.microsoft.com/office/drawing/2014/main" id="{523EA067-D903-4DAB-B5F5-DBA7295B7ED1}"/>
              </a:ext>
            </a:extLst>
          </p:cNvPr>
          <p:cNvSpPr txBox="1"/>
          <p:nvPr/>
        </p:nvSpPr>
        <p:spPr>
          <a:xfrm>
            <a:off x="184759" y="942072"/>
            <a:ext cx="3809645"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US" sz="1350" dirty="0">
                <a:solidFill>
                  <a:srgbClr val="172B4D"/>
                </a:solidFill>
                <a:latin typeface="Calibri"/>
                <a:cs typeface="Calibri"/>
              </a:rPr>
              <a:t>Q&amp;A will be through the Attendee Hub website (not through Zoom)</a:t>
            </a:r>
          </a:p>
          <a:p>
            <a:pPr marL="214313" indent="-214313">
              <a:buFont typeface="Arial"/>
              <a:buChar char="•"/>
            </a:pPr>
            <a:endParaRPr lang="en-US" sz="1350" dirty="0"/>
          </a:p>
          <a:p>
            <a:pPr marL="214313" indent="-214313">
              <a:buFont typeface="Arial"/>
              <a:buChar char="•"/>
            </a:pPr>
            <a:r>
              <a:rPr lang="en-US" sz="1350" dirty="0">
                <a:solidFill>
                  <a:srgbClr val="172B4D"/>
                </a:solidFill>
                <a:latin typeface="Calibri"/>
                <a:cs typeface="Calibri"/>
              </a:rPr>
              <a:t>Attendees will be able to ask questions from the session page, next to the video player.</a:t>
            </a:r>
          </a:p>
          <a:p>
            <a:pPr marL="214313" indent="-214313">
              <a:buFont typeface="Arial"/>
              <a:buChar char="•"/>
            </a:pPr>
            <a:endParaRPr lang="en-US" sz="1350" dirty="0">
              <a:solidFill>
                <a:srgbClr val="172B4D"/>
              </a:solidFill>
              <a:latin typeface="Calibri"/>
              <a:cs typeface="Calibri"/>
            </a:endParaRPr>
          </a:p>
          <a:p>
            <a:pPr marL="214313" indent="-214313">
              <a:buFont typeface="Arial"/>
              <a:buChar char="•"/>
            </a:pPr>
            <a:r>
              <a:rPr lang="en-US" sz="1350" dirty="0">
                <a:solidFill>
                  <a:srgbClr val="172B4D"/>
                </a:solidFill>
                <a:latin typeface="Calibri"/>
                <a:cs typeface="Calibri"/>
              </a:rPr>
              <a:t>Questions can be answered aloud or can be answered via written response.</a:t>
            </a:r>
          </a:p>
        </p:txBody>
      </p:sp>
      <p:sp>
        <p:nvSpPr>
          <p:cNvPr id="10" name="TextBox 9">
            <a:extLst>
              <a:ext uri="{FF2B5EF4-FFF2-40B4-BE49-F238E27FC236}">
                <a16:creationId xmlns:a16="http://schemas.microsoft.com/office/drawing/2014/main" id="{85F8A027-BE7D-4463-BCC3-D57275B2EFC8}"/>
              </a:ext>
            </a:extLst>
          </p:cNvPr>
          <p:cNvSpPr txBox="1"/>
          <p:nvPr/>
        </p:nvSpPr>
        <p:spPr>
          <a:xfrm>
            <a:off x="183361" y="2773515"/>
            <a:ext cx="3811043"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US" sz="1350" dirty="0">
                <a:solidFill>
                  <a:srgbClr val="172B4D"/>
                </a:solidFill>
                <a:latin typeface="Calibri"/>
                <a:cs typeface="Calibri"/>
              </a:rPr>
              <a:t>The Q&amp;A Moderator will need to approve questions for them to display on the Website </a:t>
            </a:r>
          </a:p>
        </p:txBody>
      </p:sp>
    </p:spTree>
    <p:extLst>
      <p:ext uri="{BB962C8B-B14F-4D97-AF65-F5344CB8AC3E}">
        <p14:creationId xmlns:p14="http://schemas.microsoft.com/office/powerpoint/2010/main" val="105113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F6BDCC-03A8-4A79-90B5-216E800C98D9}"/>
              </a:ext>
            </a:extLst>
          </p:cNvPr>
          <p:cNvSpPr txBox="1"/>
          <p:nvPr/>
        </p:nvSpPr>
        <p:spPr>
          <a:xfrm>
            <a:off x="260183" y="2135006"/>
            <a:ext cx="8728909" cy="104644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000" dirty="0">
                <a:solidFill>
                  <a:schemeClr val="bg1"/>
                </a:solidFill>
                <a:cs typeface="Calibri"/>
              </a:rPr>
              <a:t>Moderator Training</a:t>
            </a:r>
          </a:p>
          <a:p>
            <a:pPr algn="ctr"/>
            <a:r>
              <a:rPr lang="en-US" sz="2800" u="sng" dirty="0">
                <a:solidFill>
                  <a:schemeClr val="bg1"/>
                </a:solidFill>
                <a:cs typeface="Calibri"/>
              </a:rPr>
              <a:t>Live Q&amp;A, Polls and Chat</a:t>
            </a:r>
          </a:p>
        </p:txBody>
      </p:sp>
    </p:spTree>
    <p:extLst>
      <p:ext uri="{BB962C8B-B14F-4D97-AF65-F5344CB8AC3E}">
        <p14:creationId xmlns:p14="http://schemas.microsoft.com/office/powerpoint/2010/main" val="261294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A44B3F-7D77-4963-A50C-81B128A2FB9C}"/>
              </a:ext>
            </a:extLst>
          </p:cNvPr>
          <p:cNvSpPr>
            <a:spLocks noGrp="1"/>
          </p:cNvSpPr>
          <p:nvPr>
            <p:ph type="sldNum" sz="quarter" idx="4"/>
          </p:nvPr>
        </p:nvSpPr>
        <p:spPr/>
        <p:txBody>
          <a:bodyPr/>
          <a:lstStyle/>
          <a:p>
            <a:fld id="{7BA77EE5-CA8F-5745-9247-46B98E75B2F0}" type="slidenum">
              <a:rPr lang="en-US" smtClean="0"/>
              <a:pPr/>
              <a:t>17</a:t>
            </a:fld>
            <a:endParaRPr lang="en-US" dirty="0"/>
          </a:p>
        </p:txBody>
      </p:sp>
      <p:sp>
        <p:nvSpPr>
          <p:cNvPr id="3" name="Content Placeholder 2">
            <a:extLst>
              <a:ext uri="{FF2B5EF4-FFF2-40B4-BE49-F238E27FC236}">
                <a16:creationId xmlns:a16="http://schemas.microsoft.com/office/drawing/2014/main" id="{BDEDCF90-22EA-4889-BA68-4FD1AF0C8AE8}"/>
              </a:ext>
            </a:extLst>
          </p:cNvPr>
          <p:cNvSpPr>
            <a:spLocks noGrp="1"/>
          </p:cNvSpPr>
          <p:nvPr>
            <p:ph sz="quarter" idx="15"/>
          </p:nvPr>
        </p:nvSpPr>
        <p:spPr>
          <a:xfrm>
            <a:off x="237585" y="943897"/>
            <a:ext cx="3619118" cy="4048432"/>
          </a:xfrm>
        </p:spPr>
        <p:txBody>
          <a:bodyPr>
            <a:normAutofit/>
          </a:bodyPr>
          <a:lstStyle/>
          <a:p>
            <a:pPr defTabSz="457200"/>
            <a:r>
              <a:rPr lang="en-US" sz="1300" dirty="0"/>
              <a:t>You can designate attendees who should have access to monitor session chat, live Q&amp;A, and polls for every session in your event.</a:t>
            </a:r>
          </a:p>
          <a:p>
            <a:pPr defTabSz="457200"/>
            <a:endParaRPr lang="en-US" sz="1300" dirty="0"/>
          </a:p>
          <a:p>
            <a:pPr defTabSz="457200"/>
            <a:r>
              <a:rPr lang="en-US" sz="1300" dirty="0"/>
              <a:t>Step 1:  Navigate to the Attendee List: Select your event. From the left-hand navigation, click Attendees, then Attendee List. </a:t>
            </a:r>
          </a:p>
          <a:p>
            <a:pPr defTabSz="457200"/>
            <a:r>
              <a:rPr lang="en-US" sz="1300" dirty="0"/>
              <a:t>Step 2: Assign global moderators: Click the name of the attendee you want to designate as a global moderator, then click Edit.  </a:t>
            </a:r>
          </a:p>
          <a:p>
            <a:pPr defTabSz="457200"/>
            <a:r>
              <a:rPr lang="en-US" sz="1300" dirty="0"/>
              <a:t>Under Attendee Hub Permissions, set Global moderator to Yes.</a:t>
            </a:r>
          </a:p>
          <a:p>
            <a:pPr defTabSz="457200"/>
            <a:r>
              <a:rPr lang="en-US" sz="1300" dirty="0"/>
              <a:t>Click Save. To assign more global moderators, click Close, then repeat this action for each attendee who should be granted these permissions.</a:t>
            </a:r>
          </a:p>
          <a:p>
            <a:endParaRPr lang="en-IN" dirty="0"/>
          </a:p>
        </p:txBody>
      </p:sp>
      <p:sp>
        <p:nvSpPr>
          <p:cNvPr id="4" name="Text Placeholder 3">
            <a:extLst>
              <a:ext uri="{FF2B5EF4-FFF2-40B4-BE49-F238E27FC236}">
                <a16:creationId xmlns:a16="http://schemas.microsoft.com/office/drawing/2014/main" id="{93D60B10-3153-4EA6-A451-00E3C33A8257}"/>
              </a:ext>
            </a:extLst>
          </p:cNvPr>
          <p:cNvSpPr>
            <a:spLocks noGrp="1"/>
          </p:cNvSpPr>
          <p:nvPr>
            <p:ph type="body" sz="quarter" idx="17"/>
          </p:nvPr>
        </p:nvSpPr>
        <p:spPr>
          <a:xfrm>
            <a:off x="237585" y="283800"/>
            <a:ext cx="3619118" cy="335633"/>
          </a:xfrm>
        </p:spPr>
        <p:txBody>
          <a:bodyPr/>
          <a:lstStyle/>
          <a:p>
            <a:r>
              <a:rPr lang="en-US" b="1" u="sng" dirty="0"/>
              <a:t>Assigning Global Moderator</a:t>
            </a:r>
            <a:endParaRPr lang="en-IN" b="1" u="sng" dirty="0"/>
          </a:p>
        </p:txBody>
      </p:sp>
      <p:pic>
        <p:nvPicPr>
          <p:cNvPr id="6" name="Picture 5">
            <a:extLst>
              <a:ext uri="{FF2B5EF4-FFF2-40B4-BE49-F238E27FC236}">
                <a16:creationId xmlns:a16="http://schemas.microsoft.com/office/drawing/2014/main" id="{0DA5B36D-8DF7-4555-B573-E1A88777869A}"/>
              </a:ext>
            </a:extLst>
          </p:cNvPr>
          <p:cNvPicPr>
            <a:picLocks noChangeAspect="1"/>
          </p:cNvPicPr>
          <p:nvPr/>
        </p:nvPicPr>
        <p:blipFill>
          <a:blip r:embed="rId2"/>
          <a:stretch>
            <a:fillRect/>
          </a:stretch>
        </p:blipFill>
        <p:spPr>
          <a:xfrm>
            <a:off x="5125067" y="3284623"/>
            <a:ext cx="2828925" cy="1676400"/>
          </a:xfrm>
          <a:prstGeom prst="rect">
            <a:avLst/>
          </a:prstGeom>
        </p:spPr>
      </p:pic>
      <p:pic>
        <p:nvPicPr>
          <p:cNvPr id="8" name="Picture 7">
            <a:extLst>
              <a:ext uri="{FF2B5EF4-FFF2-40B4-BE49-F238E27FC236}">
                <a16:creationId xmlns:a16="http://schemas.microsoft.com/office/drawing/2014/main" id="{AB681F01-DCF7-4A35-A30C-FC82CE2C5F9B}"/>
              </a:ext>
            </a:extLst>
          </p:cNvPr>
          <p:cNvPicPr>
            <a:picLocks noChangeAspect="1"/>
          </p:cNvPicPr>
          <p:nvPr/>
        </p:nvPicPr>
        <p:blipFill>
          <a:blip r:embed="rId3"/>
          <a:stretch>
            <a:fillRect/>
          </a:stretch>
        </p:blipFill>
        <p:spPr>
          <a:xfrm>
            <a:off x="5125067" y="943897"/>
            <a:ext cx="2828925" cy="2132986"/>
          </a:xfrm>
          <a:prstGeom prst="rect">
            <a:avLst/>
          </a:prstGeom>
        </p:spPr>
      </p:pic>
    </p:spTree>
    <p:extLst>
      <p:ext uri="{BB962C8B-B14F-4D97-AF65-F5344CB8AC3E}">
        <p14:creationId xmlns:p14="http://schemas.microsoft.com/office/powerpoint/2010/main" val="28979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C73CAF-97A0-4054-9ABE-43CC1FAFAB77}"/>
              </a:ext>
            </a:extLst>
          </p:cNvPr>
          <p:cNvSpPr>
            <a:spLocks noGrp="1"/>
          </p:cNvSpPr>
          <p:nvPr>
            <p:ph type="sldNum" sz="quarter" idx="4"/>
          </p:nvPr>
        </p:nvSpPr>
        <p:spPr/>
        <p:txBody>
          <a:bodyPr/>
          <a:lstStyle/>
          <a:p>
            <a:fld id="{7BA77EE5-CA8F-5745-9247-46B98E75B2F0}" type="slidenum">
              <a:rPr lang="en-US" smtClean="0"/>
              <a:pPr/>
              <a:t>18</a:t>
            </a:fld>
            <a:endParaRPr lang="en-US" dirty="0"/>
          </a:p>
        </p:txBody>
      </p:sp>
      <p:sp>
        <p:nvSpPr>
          <p:cNvPr id="3" name="Content Placeholder 2">
            <a:extLst>
              <a:ext uri="{FF2B5EF4-FFF2-40B4-BE49-F238E27FC236}">
                <a16:creationId xmlns:a16="http://schemas.microsoft.com/office/drawing/2014/main" id="{EE92F81E-E663-4C25-B277-B907E6A55720}"/>
              </a:ext>
            </a:extLst>
          </p:cNvPr>
          <p:cNvSpPr>
            <a:spLocks noGrp="1"/>
          </p:cNvSpPr>
          <p:nvPr>
            <p:ph sz="quarter" idx="15"/>
          </p:nvPr>
        </p:nvSpPr>
        <p:spPr>
          <a:xfrm>
            <a:off x="266398" y="853599"/>
            <a:ext cx="4202362" cy="4489006"/>
          </a:xfrm>
        </p:spPr>
        <p:txBody>
          <a:bodyPr>
            <a:normAutofit fontScale="85000" lnSpcReduction="10000"/>
          </a:bodyPr>
          <a:lstStyle/>
          <a:p>
            <a:pPr>
              <a:lnSpc>
                <a:spcPct val="110000"/>
              </a:lnSpc>
            </a:pPr>
            <a:r>
              <a:rPr lang="en-US" sz="1400" dirty="0">
                <a:ea typeface="+mn-lt"/>
                <a:cs typeface="+mn-lt"/>
              </a:rPr>
              <a:t>You can designate attendees as hosts, speakers, or monitors for session chat, live Q&amp;A, and polls for specific sessions in your event.</a:t>
            </a:r>
          </a:p>
          <a:p>
            <a:pPr>
              <a:lnSpc>
                <a:spcPct val="110000"/>
              </a:lnSpc>
            </a:pPr>
            <a:r>
              <a:rPr lang="en-US" sz="1400" dirty="0">
                <a:ea typeface="+mn-lt"/>
                <a:cs typeface="+mn-lt"/>
              </a:rPr>
              <a:t>Step 1: Navigate to the Session List- Begin by selecting your event. From the left-hand navigation, click Agenda, then Session List.</a:t>
            </a:r>
          </a:p>
          <a:p>
            <a:pPr>
              <a:lnSpc>
                <a:spcPct val="110000"/>
              </a:lnSpc>
            </a:pPr>
            <a:r>
              <a:rPr lang="en-US" sz="1400" dirty="0">
                <a:ea typeface="+mn-lt"/>
                <a:cs typeface="+mn-lt"/>
              </a:rPr>
              <a:t>Step 2: Assign session moderators- Locate the relevant session and click its name. The Details tab opens by default. Click the tab to the right, Attendee Hub, then Edit. In the Approved Moderators section, click Assign moderators. Filter the attendee list by searching for an attendee's name, and click the checkbox next to each attendee you want to add as a moderator for the session. Click OK.</a:t>
            </a:r>
          </a:p>
          <a:p>
            <a:pPr>
              <a:lnSpc>
                <a:spcPct val="110000"/>
              </a:lnSpc>
            </a:pPr>
            <a:r>
              <a:rPr lang="en-US" sz="1400" dirty="0">
                <a:ea typeface="+mn-lt"/>
                <a:cs typeface="+mn-lt"/>
              </a:rPr>
              <a:t>The attendees you selected will be assigned the "Audience engagement" permission by default. This allows them to moderate engagement features like session chat, live Q&amp;A, and polls.</a:t>
            </a:r>
          </a:p>
          <a:p>
            <a:pPr>
              <a:lnSpc>
                <a:spcPct val="110000"/>
              </a:lnSpc>
            </a:pPr>
            <a:r>
              <a:rPr lang="en-US" sz="1400" dirty="0">
                <a:ea typeface="+mn-lt"/>
                <a:cs typeface="+mn-lt"/>
              </a:rPr>
              <a:t>If you want to remove a session moderator, click the Trash Can Icon </a:t>
            </a:r>
            <a:r>
              <a:rPr lang="en-US" sz="1400" dirty="0" err="1">
                <a:ea typeface="+mn-lt"/>
                <a:cs typeface="+mn-lt"/>
              </a:rPr>
              <a:t>icon</a:t>
            </a:r>
            <a:r>
              <a:rPr lang="en-US" sz="1400" dirty="0">
                <a:ea typeface="+mn-lt"/>
                <a:cs typeface="+mn-lt"/>
              </a:rPr>
              <a:t> next to their name. Keep in mind that global moderators cannot be removed from an individual session. Once you're done, click Save. </a:t>
            </a:r>
          </a:p>
          <a:p>
            <a:pPr>
              <a:lnSpc>
                <a:spcPct val="110000"/>
              </a:lnSpc>
            </a:pPr>
            <a:r>
              <a:rPr lang="en-US" sz="1400" dirty="0"/>
              <a:t>NOTE: Any global moderators you've previously assigned to monitor audience engagement for your event will already be listed.</a:t>
            </a:r>
          </a:p>
          <a:p>
            <a:pPr>
              <a:lnSpc>
                <a:spcPct val="110000"/>
              </a:lnSpc>
            </a:pPr>
            <a:endParaRPr lang="en-IN" sz="1400" dirty="0">
              <a:ea typeface="+mn-lt"/>
              <a:cs typeface="+mn-lt"/>
            </a:endParaRPr>
          </a:p>
        </p:txBody>
      </p:sp>
      <p:sp>
        <p:nvSpPr>
          <p:cNvPr id="4" name="Text Placeholder 3">
            <a:extLst>
              <a:ext uri="{FF2B5EF4-FFF2-40B4-BE49-F238E27FC236}">
                <a16:creationId xmlns:a16="http://schemas.microsoft.com/office/drawing/2014/main" id="{24BBA083-21FF-4708-A59D-E9FF84EA60D1}"/>
              </a:ext>
            </a:extLst>
          </p:cNvPr>
          <p:cNvSpPr>
            <a:spLocks noGrp="1"/>
          </p:cNvSpPr>
          <p:nvPr>
            <p:ph type="body" sz="quarter" idx="17"/>
          </p:nvPr>
        </p:nvSpPr>
        <p:spPr>
          <a:xfrm>
            <a:off x="266398" y="242700"/>
            <a:ext cx="3671421" cy="291387"/>
          </a:xfrm>
        </p:spPr>
        <p:txBody>
          <a:bodyPr/>
          <a:lstStyle/>
          <a:p>
            <a:r>
              <a:rPr lang="en-US" b="1" u="sng" dirty="0"/>
              <a:t>Assigning Session Moderator</a:t>
            </a:r>
            <a:endParaRPr lang="en-IN" b="1" u="sng" dirty="0"/>
          </a:p>
        </p:txBody>
      </p:sp>
      <p:pic>
        <p:nvPicPr>
          <p:cNvPr id="6" name="Picture 5">
            <a:extLst>
              <a:ext uri="{FF2B5EF4-FFF2-40B4-BE49-F238E27FC236}">
                <a16:creationId xmlns:a16="http://schemas.microsoft.com/office/drawing/2014/main" id="{BDCE7E1B-9D52-4780-88FC-F82FD3B6E869}"/>
              </a:ext>
            </a:extLst>
          </p:cNvPr>
          <p:cNvPicPr>
            <a:picLocks noChangeAspect="1"/>
          </p:cNvPicPr>
          <p:nvPr/>
        </p:nvPicPr>
        <p:blipFill>
          <a:blip r:embed="rId2"/>
          <a:stretch>
            <a:fillRect/>
          </a:stretch>
        </p:blipFill>
        <p:spPr>
          <a:xfrm>
            <a:off x="4926213" y="853599"/>
            <a:ext cx="4099800" cy="1454524"/>
          </a:xfrm>
          <a:prstGeom prst="rect">
            <a:avLst/>
          </a:prstGeom>
        </p:spPr>
      </p:pic>
      <p:pic>
        <p:nvPicPr>
          <p:cNvPr id="8" name="Picture 7">
            <a:extLst>
              <a:ext uri="{FF2B5EF4-FFF2-40B4-BE49-F238E27FC236}">
                <a16:creationId xmlns:a16="http://schemas.microsoft.com/office/drawing/2014/main" id="{35A137CB-A230-4651-8BE5-21D669E2EDFC}"/>
              </a:ext>
            </a:extLst>
          </p:cNvPr>
          <p:cNvPicPr>
            <a:picLocks noChangeAspect="1"/>
          </p:cNvPicPr>
          <p:nvPr/>
        </p:nvPicPr>
        <p:blipFill>
          <a:blip r:embed="rId3"/>
          <a:stretch>
            <a:fillRect/>
          </a:stretch>
        </p:blipFill>
        <p:spPr>
          <a:xfrm>
            <a:off x="4926213" y="2757948"/>
            <a:ext cx="4048181" cy="1961536"/>
          </a:xfrm>
          <a:prstGeom prst="rect">
            <a:avLst/>
          </a:prstGeom>
        </p:spPr>
      </p:pic>
    </p:spTree>
    <p:extLst>
      <p:ext uri="{BB962C8B-B14F-4D97-AF65-F5344CB8AC3E}">
        <p14:creationId xmlns:p14="http://schemas.microsoft.com/office/powerpoint/2010/main" val="18637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B092A-598E-2846-BC81-F9AD72B87633}"/>
              </a:ext>
            </a:extLst>
          </p:cNvPr>
          <p:cNvSpPr>
            <a:spLocks noGrp="1"/>
          </p:cNvSpPr>
          <p:nvPr>
            <p:ph type="sldNum" sz="quarter" idx="4"/>
          </p:nvPr>
        </p:nvSpPr>
        <p:spPr>
          <a:xfrm>
            <a:off x="8746856" y="4798196"/>
            <a:ext cx="397144" cy="365125"/>
          </a:xfrm>
        </p:spPr>
        <p:txBody>
          <a:bodyPr/>
          <a:lstStyle/>
          <a:p>
            <a:fld id="{7BA77EE5-CA8F-5745-9247-46B98E75B2F0}" type="slidenum">
              <a:rPr lang="en-US" smtClean="0"/>
              <a:pPr/>
              <a:t>19</a:t>
            </a:fld>
            <a:endParaRPr lang="en-US" dirty="0"/>
          </a:p>
        </p:txBody>
      </p:sp>
      <p:sp>
        <p:nvSpPr>
          <p:cNvPr id="5" name="Text Placeholder 3">
            <a:extLst>
              <a:ext uri="{FF2B5EF4-FFF2-40B4-BE49-F238E27FC236}">
                <a16:creationId xmlns:a16="http://schemas.microsoft.com/office/drawing/2014/main" id="{8EFA0FFD-DDDC-8748-8AB6-1E8D0784258D}"/>
              </a:ext>
            </a:extLst>
          </p:cNvPr>
          <p:cNvSpPr txBox="1">
            <a:spLocks/>
          </p:cNvSpPr>
          <p:nvPr/>
        </p:nvSpPr>
        <p:spPr>
          <a:xfrm>
            <a:off x="3363433" y="619943"/>
            <a:ext cx="2400808" cy="550718"/>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1000"/>
              </a:spcBef>
              <a:buFont typeface="Arial" panose="020B0604020202020204" pitchFamily="34" charset="0"/>
              <a:buNone/>
              <a:defRPr lang="en-US" sz="3200" kern="1200">
                <a:solidFill>
                  <a:schemeClr val="bg1"/>
                </a:solidFill>
                <a:latin typeface="+mn-lt"/>
                <a:ea typeface="+mn-ea"/>
                <a:cs typeface="+mn-cs"/>
              </a:defRPr>
            </a:lvl1pPr>
            <a:lvl2pPr marL="230712" indent="-230712" algn="l" defTabSz="914377" rtl="0" eaLnBrk="1" latinLnBrk="0" hangingPunct="1">
              <a:lnSpc>
                <a:spcPct val="90000"/>
              </a:lnSpc>
              <a:spcBef>
                <a:spcPts val="1600"/>
              </a:spcBef>
              <a:buClr>
                <a:schemeClr val="accent1"/>
              </a:buClr>
              <a:buFont typeface="Wingdings" panose="05000000000000000000" pitchFamily="2" charset="2"/>
              <a:buChar char="§"/>
              <a:tabLst/>
              <a:defRPr lang="en-US" sz="3200" kern="1200">
                <a:solidFill>
                  <a:schemeClr val="bg1"/>
                </a:solidFill>
                <a:latin typeface="+mn-lt"/>
                <a:ea typeface="+mn-ea"/>
                <a:cs typeface="+mn-cs"/>
              </a:defRPr>
            </a:lvl2pPr>
            <a:lvl3pPr marL="230712" indent="0" algn="l" defTabSz="914377" rtl="0" eaLnBrk="1" latinLnBrk="0" hangingPunct="1">
              <a:lnSpc>
                <a:spcPct val="90000"/>
              </a:lnSpc>
              <a:spcBef>
                <a:spcPts val="500"/>
              </a:spcBef>
              <a:buFont typeface="Arial" panose="020B0604020202020204" pitchFamily="34" charset="0"/>
              <a:buNone/>
              <a:tabLst/>
              <a:defRPr lang="en-US" sz="32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t>Moderator Role</a:t>
            </a:r>
          </a:p>
        </p:txBody>
      </p:sp>
      <p:sp>
        <p:nvSpPr>
          <p:cNvPr id="7" name="TextBox 6">
            <a:extLst>
              <a:ext uri="{FF2B5EF4-FFF2-40B4-BE49-F238E27FC236}">
                <a16:creationId xmlns:a16="http://schemas.microsoft.com/office/drawing/2014/main" id="{7D88E523-AFAB-6642-A27C-F0A12CBD3CF2}"/>
              </a:ext>
            </a:extLst>
          </p:cNvPr>
          <p:cNvSpPr txBox="1"/>
          <p:nvPr/>
        </p:nvSpPr>
        <p:spPr>
          <a:xfrm>
            <a:off x="3276863" y="1263831"/>
            <a:ext cx="5642636" cy="2677656"/>
          </a:xfrm>
          <a:prstGeom prst="rect">
            <a:avLst/>
          </a:prstGeom>
          <a:noFill/>
        </p:spPr>
        <p:txBody>
          <a:bodyPr wrap="square" rtlCol="0">
            <a:spAutoFit/>
          </a:bodyPr>
          <a:lstStyle/>
          <a:p>
            <a:pPr lvl="0"/>
            <a:r>
              <a:rPr lang="en-US" sz="1200" b="1" dirty="0">
                <a:solidFill>
                  <a:schemeClr val="bg1"/>
                </a:solidFill>
              </a:rPr>
              <a:t>Overview:</a:t>
            </a:r>
          </a:p>
          <a:p>
            <a:pPr lvl="0"/>
            <a:r>
              <a:rPr lang="en-US" sz="1200" dirty="0">
                <a:solidFill>
                  <a:schemeClr val="bg1"/>
                </a:solidFill>
              </a:rPr>
              <a:t>You will moderate Live Q&amp;A and Session Chat in the Attendee Hub as well as join the </a:t>
            </a:r>
            <a:r>
              <a:rPr lang="en-US" sz="1200" dirty="0">
                <a:solidFill>
                  <a:schemeClr val="bg1"/>
                </a:solidFill>
                <a:latin typeface="+mn-lt"/>
              </a:rPr>
              <a:t>Zoom room </a:t>
            </a:r>
            <a:r>
              <a:rPr lang="en-US" sz="1200" dirty="0">
                <a:solidFill>
                  <a:schemeClr val="bg1"/>
                </a:solidFill>
              </a:rPr>
              <a:t>for live sessions. </a:t>
            </a:r>
          </a:p>
          <a:p>
            <a:pPr lvl="0"/>
            <a:endParaRPr lang="en-US" sz="1200" b="1" dirty="0">
              <a:solidFill>
                <a:schemeClr val="bg1"/>
              </a:solidFill>
            </a:endParaRPr>
          </a:p>
          <a:p>
            <a:pPr lvl="0"/>
            <a:r>
              <a:rPr lang="en-US" sz="1200" b="1" dirty="0">
                <a:solidFill>
                  <a:schemeClr val="bg1"/>
                </a:solidFill>
              </a:rPr>
              <a:t>Session Features:</a:t>
            </a:r>
          </a:p>
          <a:p>
            <a:pPr lvl="0"/>
            <a:endParaRPr lang="en-US" sz="1200" b="1" dirty="0">
              <a:solidFill>
                <a:schemeClr val="bg1"/>
              </a:solidFill>
              <a:highlight>
                <a:srgbClr val="FF00FF"/>
              </a:highlight>
            </a:endParaRPr>
          </a:p>
          <a:p>
            <a:pPr marL="171450" lvl="0" indent="-171450">
              <a:buFont typeface="Arial" panose="020B0604020202020204" pitchFamily="34" charset="0"/>
              <a:buChar char="•"/>
            </a:pPr>
            <a:r>
              <a:rPr lang="en-US" sz="1200" b="1" dirty="0">
                <a:solidFill>
                  <a:schemeClr val="bg1"/>
                </a:solidFill>
              </a:rPr>
              <a:t>Live Q&amp;A: </a:t>
            </a:r>
            <a:br>
              <a:rPr lang="en-US" sz="1200" b="1" dirty="0">
                <a:solidFill>
                  <a:schemeClr val="bg1"/>
                </a:solidFill>
                <a:highlight>
                  <a:srgbClr val="FF00FF"/>
                </a:highlight>
              </a:rPr>
            </a:br>
            <a:r>
              <a:rPr lang="en-US" sz="1200" dirty="0">
                <a:solidFill>
                  <a:schemeClr val="bg1"/>
                </a:solidFill>
              </a:rPr>
              <a:t>Questions from attendees will appear in the Virtual Attendee Hub.  Your job as moderator is to review, approve and display attendee questions. Once you approve a question, you’ll then be responsible for relaying the question to your speaker during the session. Moderators can also provide written responses within the Attendee Hub.</a:t>
            </a:r>
          </a:p>
          <a:p>
            <a:endParaRPr lang="en-US" sz="1200" b="1" dirty="0">
              <a:solidFill>
                <a:schemeClr val="bg1"/>
              </a:solidFill>
              <a:highlight>
                <a:srgbClr val="FF00FF"/>
              </a:highlight>
            </a:endParaRPr>
          </a:p>
          <a:p>
            <a:pPr marL="171450" indent="-171450">
              <a:buFont typeface="Arial" panose="020B0604020202020204" pitchFamily="34" charset="0"/>
              <a:buChar char="•"/>
            </a:pPr>
            <a:r>
              <a:rPr lang="en-US" sz="1200" b="1" dirty="0">
                <a:solidFill>
                  <a:schemeClr val="bg1"/>
                </a:solidFill>
              </a:rPr>
              <a:t>Chat</a:t>
            </a:r>
            <a:r>
              <a:rPr lang="en-US" sz="1200" dirty="0">
                <a:solidFill>
                  <a:schemeClr val="bg1"/>
                </a:solidFill>
              </a:rPr>
              <a:t>: </a:t>
            </a:r>
            <a:br>
              <a:rPr lang="en-US" sz="1200" dirty="0">
                <a:solidFill>
                  <a:schemeClr val="bg1"/>
                </a:solidFill>
                <a:highlight>
                  <a:srgbClr val="FF00FF"/>
                </a:highlight>
              </a:rPr>
            </a:br>
            <a:r>
              <a:rPr lang="en-US" sz="1200" dirty="0">
                <a:solidFill>
                  <a:schemeClr val="bg1"/>
                </a:solidFill>
              </a:rPr>
              <a:t>In the Attendee Hub you can delete inappropriate chats as needed.</a:t>
            </a:r>
          </a:p>
        </p:txBody>
      </p:sp>
      <p:sp>
        <p:nvSpPr>
          <p:cNvPr id="11" name="Content Placeholder 4">
            <a:extLst>
              <a:ext uri="{FF2B5EF4-FFF2-40B4-BE49-F238E27FC236}">
                <a16:creationId xmlns:a16="http://schemas.microsoft.com/office/drawing/2014/main" id="{665755B1-50B5-B44A-9485-CFDAC4D2D886}"/>
              </a:ext>
            </a:extLst>
          </p:cNvPr>
          <p:cNvSpPr txBox="1">
            <a:spLocks/>
          </p:cNvSpPr>
          <p:nvPr/>
        </p:nvSpPr>
        <p:spPr>
          <a:xfrm>
            <a:off x="255843" y="984655"/>
            <a:ext cx="2854445" cy="3457317"/>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034" lvl="1" indent="0">
              <a:buNone/>
            </a:pPr>
            <a:endParaRPr lang="en-US" sz="1200" dirty="0">
              <a:solidFill>
                <a:schemeClr val="bg1"/>
              </a:solidFill>
            </a:endParaRPr>
          </a:p>
        </p:txBody>
      </p:sp>
      <p:sp>
        <p:nvSpPr>
          <p:cNvPr id="12" name="Text Placeholder 3">
            <a:extLst>
              <a:ext uri="{FF2B5EF4-FFF2-40B4-BE49-F238E27FC236}">
                <a16:creationId xmlns:a16="http://schemas.microsoft.com/office/drawing/2014/main" id="{F4260C00-7083-1F46-B6D8-6288CEA40D3C}"/>
              </a:ext>
            </a:extLst>
          </p:cNvPr>
          <p:cNvSpPr txBox="1">
            <a:spLocks/>
          </p:cNvSpPr>
          <p:nvPr/>
        </p:nvSpPr>
        <p:spPr>
          <a:xfrm>
            <a:off x="355243" y="619943"/>
            <a:ext cx="2534751" cy="550718"/>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1000"/>
              </a:spcBef>
              <a:buFont typeface="Arial" panose="020B0604020202020204" pitchFamily="34" charset="0"/>
              <a:buNone/>
              <a:defRPr lang="en-US" sz="3200" kern="1200">
                <a:solidFill>
                  <a:schemeClr val="bg1"/>
                </a:solidFill>
                <a:latin typeface="+mn-lt"/>
                <a:ea typeface="+mn-ea"/>
                <a:cs typeface="+mn-cs"/>
              </a:defRPr>
            </a:lvl1pPr>
            <a:lvl2pPr marL="230712" indent="-230712" algn="l" defTabSz="914377" rtl="0" eaLnBrk="1" latinLnBrk="0" hangingPunct="1">
              <a:lnSpc>
                <a:spcPct val="90000"/>
              </a:lnSpc>
              <a:spcBef>
                <a:spcPts val="1600"/>
              </a:spcBef>
              <a:buClr>
                <a:schemeClr val="accent1"/>
              </a:buClr>
              <a:buFont typeface="Wingdings" panose="05000000000000000000" pitchFamily="2" charset="2"/>
              <a:buChar char="§"/>
              <a:tabLst/>
              <a:defRPr lang="en-US" sz="3200" kern="1200">
                <a:solidFill>
                  <a:schemeClr val="bg1"/>
                </a:solidFill>
                <a:latin typeface="+mn-lt"/>
                <a:ea typeface="+mn-ea"/>
                <a:cs typeface="+mn-cs"/>
              </a:defRPr>
            </a:lvl2pPr>
            <a:lvl3pPr marL="230712" indent="0" algn="l" defTabSz="914377" rtl="0" eaLnBrk="1" latinLnBrk="0" hangingPunct="1">
              <a:lnSpc>
                <a:spcPct val="90000"/>
              </a:lnSpc>
              <a:spcBef>
                <a:spcPts val="500"/>
              </a:spcBef>
              <a:buFont typeface="Arial" panose="020B0604020202020204" pitchFamily="34" charset="0"/>
              <a:buNone/>
              <a:tabLst/>
              <a:defRPr lang="en-US" sz="32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t>Session Types</a:t>
            </a:r>
          </a:p>
        </p:txBody>
      </p:sp>
      <p:sp>
        <p:nvSpPr>
          <p:cNvPr id="8" name="Content Placeholder 4">
            <a:extLst>
              <a:ext uri="{FF2B5EF4-FFF2-40B4-BE49-F238E27FC236}">
                <a16:creationId xmlns:a16="http://schemas.microsoft.com/office/drawing/2014/main" id="{873AC1B2-3A55-E24C-9C93-EF9970B6C001}"/>
              </a:ext>
            </a:extLst>
          </p:cNvPr>
          <p:cNvSpPr txBox="1">
            <a:spLocks/>
          </p:cNvSpPr>
          <p:nvPr/>
        </p:nvSpPr>
        <p:spPr>
          <a:xfrm>
            <a:off x="255843" y="1367397"/>
            <a:ext cx="2854445" cy="3457317"/>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4" algn="l"/>
            <a:r>
              <a:rPr lang="en-US" sz="1200" b="1" dirty="0">
                <a:solidFill>
                  <a:schemeClr val="bg1"/>
                </a:solidFill>
                <a:latin typeface="+mn-lt"/>
              </a:rPr>
              <a:t>Livestream:</a:t>
            </a:r>
            <a:br>
              <a:rPr lang="en-US" sz="1200" b="1" dirty="0">
                <a:solidFill>
                  <a:schemeClr val="bg1"/>
                </a:solidFill>
                <a:latin typeface="+mn-lt"/>
              </a:rPr>
            </a:br>
            <a:br>
              <a:rPr lang="en-US" sz="1200" b="1" dirty="0">
                <a:solidFill>
                  <a:schemeClr val="bg1"/>
                </a:solidFill>
                <a:latin typeface="+mn-lt"/>
              </a:rPr>
            </a:br>
            <a:r>
              <a:rPr lang="en-US" sz="1200" dirty="0">
                <a:solidFill>
                  <a:schemeClr val="bg1"/>
                </a:solidFill>
                <a:latin typeface="+mn-lt"/>
              </a:rPr>
              <a:t>The presentation is a </a:t>
            </a:r>
            <a:r>
              <a:rPr lang="en-US" sz="1200" b="1" u="sng" dirty="0">
                <a:solidFill>
                  <a:schemeClr val="bg1"/>
                </a:solidFill>
                <a:latin typeface="+mn-lt"/>
              </a:rPr>
              <a:t>one-way stream</a:t>
            </a:r>
            <a:r>
              <a:rPr lang="en-US" sz="1200" dirty="0">
                <a:solidFill>
                  <a:schemeClr val="bg1"/>
                </a:solidFill>
                <a:latin typeface="+mn-lt"/>
              </a:rPr>
              <a:t>. Attendees will watch the stream from the Attendee Hub website in an embedded video player and not be visible in the Zoom room.  </a:t>
            </a:r>
            <a:endParaRPr lang="en-US" sz="1200" b="1" dirty="0">
              <a:solidFill>
                <a:schemeClr val="bg1"/>
              </a:solidFill>
              <a:latin typeface="+mn-lt"/>
            </a:endParaRPr>
          </a:p>
          <a:p>
            <a:pPr indent="-4" algn="l"/>
            <a:br>
              <a:rPr lang="en-US" sz="1200" b="1" dirty="0">
                <a:solidFill>
                  <a:schemeClr val="bg1"/>
                </a:solidFill>
                <a:latin typeface="+mn-lt"/>
              </a:rPr>
            </a:br>
            <a:endParaRPr lang="en-US" sz="1200" dirty="0">
              <a:solidFill>
                <a:schemeClr val="bg1"/>
              </a:solidFill>
              <a:latin typeface="+mn-lt"/>
            </a:endParaRPr>
          </a:p>
          <a:p>
            <a:pPr marL="173034" lvl="1" indent="0">
              <a:buNone/>
            </a:pPr>
            <a:endParaRPr lang="en-US" sz="1200" dirty="0">
              <a:solidFill>
                <a:schemeClr val="bg1"/>
              </a:solidFill>
            </a:endParaRPr>
          </a:p>
        </p:txBody>
      </p:sp>
      <p:cxnSp>
        <p:nvCxnSpPr>
          <p:cNvPr id="10" name="Straight Connector 9">
            <a:extLst>
              <a:ext uri="{FF2B5EF4-FFF2-40B4-BE49-F238E27FC236}">
                <a16:creationId xmlns:a16="http://schemas.microsoft.com/office/drawing/2014/main" id="{3278BFBB-3719-3741-B4FE-DDB752C54E2A}"/>
              </a:ext>
            </a:extLst>
          </p:cNvPr>
          <p:cNvCxnSpPr>
            <a:cxnSpLocks/>
          </p:cNvCxnSpPr>
          <p:nvPr/>
        </p:nvCxnSpPr>
        <p:spPr>
          <a:xfrm>
            <a:off x="3118506" y="851920"/>
            <a:ext cx="0" cy="3277629"/>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A840A24-C9B6-1041-A4E1-956EBCD37832}"/>
              </a:ext>
            </a:extLst>
          </p:cNvPr>
          <p:cNvSpPr txBox="1"/>
          <p:nvPr/>
        </p:nvSpPr>
        <p:spPr>
          <a:xfrm>
            <a:off x="138792" y="342735"/>
            <a:ext cx="6123215" cy="368075"/>
          </a:xfrm>
          <a:prstGeom prst="rect">
            <a:avLst/>
          </a:prstGeom>
        </p:spPr>
        <p:txBody>
          <a:bodyPr vert="horz" wrap="square" lIns="0" tIns="0" rIns="0" bIns="0" rtlCol="0" anchor="ctr">
            <a:noAutofit/>
          </a:bodyPr>
          <a:lstStyle/>
          <a:p>
            <a:r>
              <a:rPr lang="en-US" sz="2400" b="1" u="sng" dirty="0">
                <a:solidFill>
                  <a:schemeClr val="bg1"/>
                </a:solidFill>
              </a:rPr>
              <a:t>Moderator Roles &amp; Responsibility</a:t>
            </a:r>
          </a:p>
        </p:txBody>
      </p:sp>
      <p:sp>
        <p:nvSpPr>
          <p:cNvPr id="3" name="TextBox 2">
            <a:extLst>
              <a:ext uri="{FF2B5EF4-FFF2-40B4-BE49-F238E27FC236}">
                <a16:creationId xmlns:a16="http://schemas.microsoft.com/office/drawing/2014/main" id="{903A15DB-6AE9-4AEE-8EE2-96C70B915CF2}"/>
              </a:ext>
            </a:extLst>
          </p:cNvPr>
          <p:cNvSpPr txBox="1"/>
          <p:nvPr/>
        </p:nvSpPr>
        <p:spPr>
          <a:xfrm>
            <a:off x="255843" y="4589255"/>
            <a:ext cx="7634544" cy="420286"/>
          </a:xfrm>
          <a:prstGeom prst="rect">
            <a:avLst/>
          </a:prstGeom>
        </p:spPr>
        <p:txBody>
          <a:bodyPr vert="horz" wrap="square" lIns="0" tIns="0" rIns="0" bIns="0" rtlCol="0" anchor="ctr">
            <a:noAutofit/>
          </a:bodyPr>
          <a:lstStyle/>
          <a:p>
            <a:pPr algn="l"/>
            <a:r>
              <a:rPr lang="en-US" sz="1600" i="1" dirty="0">
                <a:solidFill>
                  <a:srgbClr val="FF0000"/>
                </a:solidFill>
                <a:highlight>
                  <a:srgbClr val="2D3A4A"/>
                </a:highlight>
              </a:rPr>
              <a:t>Experience might differ while using Advanced Production- Cvent Studio </a:t>
            </a:r>
            <a:endParaRPr lang="en-IN" sz="1600" i="1" dirty="0">
              <a:solidFill>
                <a:srgbClr val="FF0000"/>
              </a:solidFill>
              <a:highlight>
                <a:srgbClr val="2D3A4A"/>
              </a:highlight>
            </a:endParaRPr>
          </a:p>
        </p:txBody>
      </p:sp>
    </p:spTree>
    <p:extLst>
      <p:ext uri="{BB962C8B-B14F-4D97-AF65-F5344CB8AC3E}">
        <p14:creationId xmlns:p14="http://schemas.microsoft.com/office/powerpoint/2010/main" val="202715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97E36F-08F4-4E0D-A1C1-BD98B96083C0}"/>
              </a:ext>
            </a:extLst>
          </p:cNvPr>
          <p:cNvSpPr>
            <a:spLocks noGrp="1"/>
          </p:cNvSpPr>
          <p:nvPr>
            <p:ph type="title"/>
          </p:nvPr>
        </p:nvSpPr>
        <p:spPr>
          <a:xfrm>
            <a:off x="272311" y="206479"/>
            <a:ext cx="3715160" cy="638822"/>
          </a:xfrm>
        </p:spPr>
        <p:txBody>
          <a:bodyPr/>
          <a:lstStyle/>
          <a:p>
            <a:r>
              <a:rPr lang="en-US" dirty="0">
                <a:cs typeface="Calibri"/>
              </a:rPr>
              <a:t>Agenda</a:t>
            </a:r>
            <a:endParaRPr lang="en-US" dirty="0"/>
          </a:p>
        </p:txBody>
      </p:sp>
      <p:sp>
        <p:nvSpPr>
          <p:cNvPr id="7" name="Content Placeholder 2">
            <a:extLst>
              <a:ext uri="{FF2B5EF4-FFF2-40B4-BE49-F238E27FC236}">
                <a16:creationId xmlns:a16="http://schemas.microsoft.com/office/drawing/2014/main" id="{DD7BBC20-3484-471F-BD88-8690127D8CE2}"/>
              </a:ext>
            </a:extLst>
          </p:cNvPr>
          <p:cNvSpPr>
            <a:spLocks noGrp="1"/>
          </p:cNvSpPr>
          <p:nvPr>
            <p:ph sz="quarter" idx="10"/>
          </p:nvPr>
        </p:nvSpPr>
        <p:spPr>
          <a:xfrm>
            <a:off x="102705" y="1275735"/>
            <a:ext cx="4779012" cy="2861188"/>
          </a:xfrm>
        </p:spPr>
        <p:txBody>
          <a:bodyPr>
            <a:normAutofit/>
          </a:bodyPr>
          <a:lstStyle/>
          <a:p>
            <a:pPr marL="342900" indent="-342900">
              <a:lnSpc>
                <a:spcPct val="100000"/>
              </a:lnSpc>
              <a:buFont typeface="Arial" panose="020B0604020202020204" pitchFamily="34" charset="0"/>
              <a:buChar char="•"/>
            </a:pPr>
            <a:r>
              <a:rPr lang="en-US" sz="2300" dirty="0">
                <a:cs typeface="Calibri"/>
              </a:rPr>
              <a:t>Collaborative and Livestream Session Experience</a:t>
            </a:r>
          </a:p>
          <a:p>
            <a:pPr marL="342900" indent="-342900">
              <a:lnSpc>
                <a:spcPct val="100000"/>
              </a:lnSpc>
              <a:buFont typeface="Arial" panose="020B0604020202020204" pitchFamily="34" charset="0"/>
              <a:buChar char="•"/>
            </a:pPr>
            <a:r>
              <a:rPr lang="en-US" sz="2300" dirty="0">
                <a:cs typeface="Calibri"/>
              </a:rPr>
              <a:t>Speaker Best Practices</a:t>
            </a:r>
          </a:p>
          <a:p>
            <a:pPr marL="342900" indent="-342900">
              <a:lnSpc>
                <a:spcPct val="100000"/>
              </a:lnSpc>
              <a:buFont typeface="Arial" panose="020B0604020202020204" pitchFamily="34" charset="0"/>
              <a:buChar char="•"/>
            </a:pPr>
            <a:r>
              <a:rPr lang="en-US" sz="2300" dirty="0">
                <a:cs typeface="Calibri"/>
              </a:rPr>
              <a:t>Moderator- Live Q&amp;A, Polls and Chat</a:t>
            </a:r>
          </a:p>
          <a:p>
            <a:pPr marL="342900" indent="-342900">
              <a:lnSpc>
                <a:spcPct val="100000"/>
              </a:lnSpc>
              <a:buFont typeface="Arial" panose="020B0604020202020204" pitchFamily="34" charset="0"/>
              <a:buChar char="•"/>
            </a:pPr>
            <a:r>
              <a:rPr lang="en-US" sz="2300" dirty="0">
                <a:cs typeface="Calibri"/>
              </a:rPr>
              <a:t>Zoom Overview</a:t>
            </a:r>
          </a:p>
          <a:p>
            <a:pPr marL="342900" indent="-342900">
              <a:lnSpc>
                <a:spcPct val="100000"/>
              </a:lnSpc>
              <a:buFont typeface="Arial" panose="020B0604020202020204" pitchFamily="34" charset="0"/>
              <a:buChar char="•"/>
            </a:pPr>
            <a:r>
              <a:rPr lang="en-US" sz="2300" dirty="0">
                <a:cs typeface="Calibri"/>
              </a:rPr>
              <a:t>Available Resources</a:t>
            </a:r>
          </a:p>
          <a:p>
            <a:pPr marL="257175" indent="-257175">
              <a:lnSpc>
                <a:spcPct val="100000"/>
              </a:lnSpc>
              <a:buChar char="•"/>
            </a:pPr>
            <a:endParaRPr lang="en-US" sz="2300" dirty="0">
              <a:cs typeface="Calibri"/>
            </a:endParaRPr>
          </a:p>
          <a:p>
            <a:pPr marL="257175" indent="-257175">
              <a:lnSpc>
                <a:spcPct val="100000"/>
              </a:lnSpc>
              <a:buChar char="•"/>
            </a:pPr>
            <a:endParaRPr lang="en-US" sz="1575" dirty="0">
              <a:cs typeface="Calibri"/>
            </a:endParaRPr>
          </a:p>
        </p:txBody>
      </p:sp>
    </p:spTree>
    <p:extLst>
      <p:ext uri="{BB962C8B-B14F-4D97-AF65-F5344CB8AC3E}">
        <p14:creationId xmlns:p14="http://schemas.microsoft.com/office/powerpoint/2010/main" val="133917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B092A-598E-2846-BC81-F9AD72B87633}"/>
              </a:ext>
            </a:extLst>
          </p:cNvPr>
          <p:cNvSpPr>
            <a:spLocks noGrp="1"/>
          </p:cNvSpPr>
          <p:nvPr>
            <p:ph type="sldNum" sz="quarter" idx="4"/>
          </p:nvPr>
        </p:nvSpPr>
        <p:spPr>
          <a:xfrm>
            <a:off x="8746856" y="4798196"/>
            <a:ext cx="397144" cy="365125"/>
          </a:xfrm>
        </p:spPr>
        <p:txBody>
          <a:bodyPr/>
          <a:lstStyle/>
          <a:p>
            <a:fld id="{7BA77EE5-CA8F-5745-9247-46B98E75B2F0}" type="slidenum">
              <a:rPr lang="en-US" smtClean="0"/>
              <a:pPr/>
              <a:t>20</a:t>
            </a:fld>
            <a:endParaRPr lang="en-US" dirty="0"/>
          </a:p>
        </p:txBody>
      </p:sp>
      <p:sp>
        <p:nvSpPr>
          <p:cNvPr id="5" name="Text Placeholder 3">
            <a:extLst>
              <a:ext uri="{FF2B5EF4-FFF2-40B4-BE49-F238E27FC236}">
                <a16:creationId xmlns:a16="http://schemas.microsoft.com/office/drawing/2014/main" id="{8EFA0FFD-DDDC-8748-8AB6-1E8D0784258D}"/>
              </a:ext>
            </a:extLst>
          </p:cNvPr>
          <p:cNvSpPr txBox="1">
            <a:spLocks/>
          </p:cNvSpPr>
          <p:nvPr/>
        </p:nvSpPr>
        <p:spPr>
          <a:xfrm>
            <a:off x="3352449" y="780206"/>
            <a:ext cx="2400808" cy="364981"/>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1000"/>
              </a:spcBef>
              <a:buFont typeface="Arial" panose="020B0604020202020204" pitchFamily="34" charset="0"/>
              <a:buNone/>
              <a:defRPr lang="en-US" sz="3200" kern="1200">
                <a:solidFill>
                  <a:schemeClr val="bg1"/>
                </a:solidFill>
                <a:latin typeface="+mn-lt"/>
                <a:ea typeface="+mn-ea"/>
                <a:cs typeface="+mn-cs"/>
              </a:defRPr>
            </a:lvl1pPr>
            <a:lvl2pPr marL="230712" indent="-230712" algn="l" defTabSz="914377" rtl="0" eaLnBrk="1" latinLnBrk="0" hangingPunct="1">
              <a:lnSpc>
                <a:spcPct val="90000"/>
              </a:lnSpc>
              <a:spcBef>
                <a:spcPts val="1600"/>
              </a:spcBef>
              <a:buClr>
                <a:schemeClr val="accent1"/>
              </a:buClr>
              <a:buFont typeface="Wingdings" panose="05000000000000000000" pitchFamily="2" charset="2"/>
              <a:buChar char="§"/>
              <a:tabLst/>
              <a:defRPr lang="en-US" sz="3200" kern="1200">
                <a:solidFill>
                  <a:schemeClr val="bg1"/>
                </a:solidFill>
                <a:latin typeface="+mn-lt"/>
                <a:ea typeface="+mn-ea"/>
                <a:cs typeface="+mn-cs"/>
              </a:defRPr>
            </a:lvl2pPr>
            <a:lvl3pPr marL="230712" indent="0" algn="l" defTabSz="914377" rtl="0" eaLnBrk="1" latinLnBrk="0" hangingPunct="1">
              <a:lnSpc>
                <a:spcPct val="90000"/>
              </a:lnSpc>
              <a:spcBef>
                <a:spcPts val="500"/>
              </a:spcBef>
              <a:buFont typeface="Arial" panose="020B0604020202020204" pitchFamily="34" charset="0"/>
              <a:buNone/>
              <a:tabLst/>
              <a:defRPr lang="en-US" sz="32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t>Day-Of</a:t>
            </a:r>
          </a:p>
        </p:txBody>
      </p:sp>
      <p:sp>
        <p:nvSpPr>
          <p:cNvPr id="11" name="Content Placeholder 4">
            <a:extLst>
              <a:ext uri="{FF2B5EF4-FFF2-40B4-BE49-F238E27FC236}">
                <a16:creationId xmlns:a16="http://schemas.microsoft.com/office/drawing/2014/main" id="{665755B1-50B5-B44A-9485-CFDAC4D2D886}"/>
              </a:ext>
            </a:extLst>
          </p:cNvPr>
          <p:cNvSpPr txBox="1">
            <a:spLocks/>
          </p:cNvSpPr>
          <p:nvPr/>
        </p:nvSpPr>
        <p:spPr>
          <a:xfrm>
            <a:off x="255843" y="984655"/>
            <a:ext cx="2854445" cy="3457317"/>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034" lvl="1" indent="0">
              <a:buNone/>
            </a:pPr>
            <a:endParaRPr lang="en-US" sz="1200" dirty="0">
              <a:solidFill>
                <a:schemeClr val="bg1"/>
              </a:solidFill>
            </a:endParaRPr>
          </a:p>
        </p:txBody>
      </p:sp>
      <p:sp>
        <p:nvSpPr>
          <p:cNvPr id="12" name="Text Placeholder 3">
            <a:extLst>
              <a:ext uri="{FF2B5EF4-FFF2-40B4-BE49-F238E27FC236}">
                <a16:creationId xmlns:a16="http://schemas.microsoft.com/office/drawing/2014/main" id="{F4260C00-7083-1F46-B6D8-6288CEA40D3C}"/>
              </a:ext>
            </a:extLst>
          </p:cNvPr>
          <p:cNvSpPr txBox="1">
            <a:spLocks/>
          </p:cNvSpPr>
          <p:nvPr/>
        </p:nvSpPr>
        <p:spPr>
          <a:xfrm>
            <a:off x="181087" y="849415"/>
            <a:ext cx="2534751" cy="364981"/>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1000"/>
              </a:spcBef>
              <a:buFont typeface="Arial" panose="020B0604020202020204" pitchFamily="34" charset="0"/>
              <a:buNone/>
              <a:defRPr lang="en-US" sz="3200" kern="1200">
                <a:solidFill>
                  <a:schemeClr val="bg1"/>
                </a:solidFill>
                <a:latin typeface="+mn-lt"/>
                <a:ea typeface="+mn-ea"/>
                <a:cs typeface="+mn-cs"/>
              </a:defRPr>
            </a:lvl1pPr>
            <a:lvl2pPr marL="230712" indent="-230712" algn="l" defTabSz="914377" rtl="0" eaLnBrk="1" latinLnBrk="0" hangingPunct="1">
              <a:lnSpc>
                <a:spcPct val="90000"/>
              </a:lnSpc>
              <a:spcBef>
                <a:spcPts val="1600"/>
              </a:spcBef>
              <a:buClr>
                <a:schemeClr val="accent1"/>
              </a:buClr>
              <a:buFont typeface="Wingdings" panose="05000000000000000000" pitchFamily="2" charset="2"/>
              <a:buChar char="§"/>
              <a:tabLst/>
              <a:defRPr lang="en-US" sz="3200" kern="1200">
                <a:solidFill>
                  <a:schemeClr val="bg1"/>
                </a:solidFill>
                <a:latin typeface="+mn-lt"/>
                <a:ea typeface="+mn-ea"/>
                <a:cs typeface="+mn-cs"/>
              </a:defRPr>
            </a:lvl2pPr>
            <a:lvl3pPr marL="230712" indent="0" algn="l" defTabSz="914377" rtl="0" eaLnBrk="1" latinLnBrk="0" hangingPunct="1">
              <a:lnSpc>
                <a:spcPct val="90000"/>
              </a:lnSpc>
              <a:spcBef>
                <a:spcPts val="500"/>
              </a:spcBef>
              <a:buFont typeface="Arial" panose="020B0604020202020204" pitchFamily="34" charset="0"/>
              <a:buNone/>
              <a:tabLst/>
              <a:defRPr lang="en-US" sz="32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t>Pre-Event</a:t>
            </a:r>
          </a:p>
        </p:txBody>
      </p:sp>
      <p:sp>
        <p:nvSpPr>
          <p:cNvPr id="8" name="Content Placeholder 4">
            <a:extLst>
              <a:ext uri="{FF2B5EF4-FFF2-40B4-BE49-F238E27FC236}">
                <a16:creationId xmlns:a16="http://schemas.microsoft.com/office/drawing/2014/main" id="{873AC1B2-3A55-E24C-9C93-EF9970B6C001}"/>
              </a:ext>
            </a:extLst>
          </p:cNvPr>
          <p:cNvSpPr txBox="1">
            <a:spLocks/>
          </p:cNvSpPr>
          <p:nvPr/>
        </p:nvSpPr>
        <p:spPr>
          <a:xfrm>
            <a:off x="371480" y="1079155"/>
            <a:ext cx="2623169" cy="3457317"/>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endParaRPr lang="en-US" dirty="0">
              <a:solidFill>
                <a:schemeClr val="bg1"/>
              </a:solidFill>
              <a:latin typeface="+mn-lt"/>
              <a:ea typeface="+mn-lt"/>
              <a:cs typeface="+mn-lt"/>
            </a:endParaRPr>
          </a:p>
          <a:p>
            <a:pPr algn="l">
              <a:lnSpc>
                <a:spcPct val="100000"/>
              </a:lnSpc>
            </a:pPr>
            <a:r>
              <a:rPr lang="en-US" dirty="0">
                <a:solidFill>
                  <a:schemeClr val="bg1"/>
                </a:solidFill>
                <a:latin typeface="+mn-lt"/>
                <a:ea typeface="+mn-lt"/>
                <a:cs typeface="+mn-lt"/>
              </a:rPr>
              <a:t>Log in to the Attendee Hub prior to the event to familiarize yourself with the platform functionality</a:t>
            </a:r>
          </a:p>
          <a:p>
            <a:pPr lvl="1">
              <a:lnSpc>
                <a:spcPct val="100000"/>
              </a:lnSpc>
            </a:pPr>
            <a:r>
              <a:rPr lang="en-US" sz="1200" dirty="0">
                <a:solidFill>
                  <a:schemeClr val="bg1"/>
                </a:solidFill>
                <a:ea typeface="+mn-lt"/>
                <a:cs typeface="+mn-lt"/>
              </a:rPr>
              <a:t>Ensure you can locate and access your session(s)</a:t>
            </a:r>
          </a:p>
          <a:p>
            <a:pPr marL="0" lvl="1" indent="0">
              <a:lnSpc>
                <a:spcPct val="100000"/>
              </a:lnSpc>
              <a:buClr>
                <a:srgbClr val="0069E1"/>
              </a:buClr>
              <a:buNone/>
            </a:pPr>
            <a:r>
              <a:rPr lang="en-US" dirty="0">
                <a:solidFill>
                  <a:schemeClr val="bg1"/>
                </a:solidFill>
                <a:ea typeface="+mn-lt"/>
                <a:cs typeface="+mn-lt"/>
              </a:rPr>
              <a:t>Verify you have access to join your session 48 hours before the event.</a:t>
            </a:r>
          </a:p>
        </p:txBody>
      </p:sp>
      <p:cxnSp>
        <p:nvCxnSpPr>
          <p:cNvPr id="10" name="Straight Connector 9">
            <a:extLst>
              <a:ext uri="{FF2B5EF4-FFF2-40B4-BE49-F238E27FC236}">
                <a16:creationId xmlns:a16="http://schemas.microsoft.com/office/drawing/2014/main" id="{3278BFBB-3719-3741-B4FE-DDB752C54E2A}"/>
              </a:ext>
            </a:extLst>
          </p:cNvPr>
          <p:cNvCxnSpPr>
            <a:cxnSpLocks/>
          </p:cNvCxnSpPr>
          <p:nvPr/>
        </p:nvCxnSpPr>
        <p:spPr>
          <a:xfrm>
            <a:off x="3134476" y="984655"/>
            <a:ext cx="0" cy="3870691"/>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D5CE61E1-E5C8-ED4A-A677-E2CC59672667}"/>
              </a:ext>
            </a:extLst>
          </p:cNvPr>
          <p:cNvSpPr txBox="1">
            <a:spLocks/>
          </p:cNvSpPr>
          <p:nvPr/>
        </p:nvSpPr>
        <p:spPr>
          <a:xfrm>
            <a:off x="3355091" y="1056131"/>
            <a:ext cx="5633607" cy="3866753"/>
          </a:xfrm>
          <a:prstGeom prst="rect">
            <a:avLst/>
          </a:prstGeom>
        </p:spPr>
        <p:txBody>
          <a:bodyPr vert="horz" lIns="0" tIns="0" rIns="0" bIns="0" rtlCol="0" anchor="t" anchorCtr="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br>
              <a:rPr lang="en-US" sz="1300" dirty="0">
                <a:solidFill>
                  <a:schemeClr val="bg1"/>
                </a:solidFill>
                <a:latin typeface="Calibri"/>
                <a:ea typeface="Open Sans"/>
                <a:cs typeface="Open Sans"/>
              </a:rPr>
            </a:br>
            <a:r>
              <a:rPr lang="en-US" sz="1300" dirty="0">
                <a:solidFill>
                  <a:schemeClr val="bg1"/>
                </a:solidFill>
                <a:latin typeface="Calibri"/>
                <a:ea typeface="Open Sans"/>
                <a:cs typeface="Open Sans"/>
              </a:rPr>
              <a:t>Log into Attendee Hub in your browser at least 30 minutes prior to the session start and navigate to your Session Page. This is where you will be managing Live Q&amp;A and Session Chat.</a:t>
            </a:r>
          </a:p>
          <a:p>
            <a:pPr marL="172720" lvl="1" indent="-172720" algn="l">
              <a:buClr>
                <a:srgbClr val="0069E1"/>
              </a:buClr>
              <a:buFont typeface="Wingdings"/>
              <a:buChar char="§"/>
            </a:pPr>
            <a:r>
              <a:rPr lang="en-US" sz="1200" b="1" dirty="0">
                <a:solidFill>
                  <a:schemeClr val="bg1"/>
                </a:solidFill>
                <a:latin typeface="Calibri"/>
                <a:ea typeface="Open Sans"/>
                <a:cs typeface="Open Sans"/>
              </a:rPr>
              <a:t>Do not </a:t>
            </a:r>
            <a:r>
              <a:rPr lang="en-US" sz="1200" dirty="0">
                <a:solidFill>
                  <a:schemeClr val="bg1"/>
                </a:solidFill>
                <a:latin typeface="Calibri"/>
                <a:ea typeface="Open Sans"/>
                <a:cs typeface="Open Sans"/>
              </a:rPr>
              <a:t>play the session’s video in Attendee Hub while you are in the </a:t>
            </a:r>
            <a:r>
              <a:rPr lang="en-US" sz="1200" dirty="0">
                <a:solidFill>
                  <a:schemeClr val="bg1"/>
                </a:solidFill>
                <a:latin typeface="+mn-lt"/>
              </a:rPr>
              <a:t>Zoom room</a:t>
            </a:r>
            <a:r>
              <a:rPr lang="en-US" sz="1200" dirty="0">
                <a:solidFill>
                  <a:schemeClr val="bg1"/>
                </a:solidFill>
                <a:latin typeface="Calibri"/>
                <a:ea typeface="Open Sans"/>
                <a:cs typeface="Open Sans"/>
              </a:rPr>
              <a:t>.</a:t>
            </a:r>
            <a:endParaRPr lang="en-US" sz="1200" dirty="0">
              <a:solidFill>
                <a:schemeClr val="bg1"/>
              </a:solidFill>
              <a:latin typeface="Calibri"/>
              <a:cs typeface="Calibri"/>
            </a:endParaRPr>
          </a:p>
          <a:p>
            <a:pPr algn="l">
              <a:lnSpc>
                <a:spcPct val="100000"/>
              </a:lnSpc>
            </a:pPr>
            <a:br>
              <a:rPr lang="en-US" dirty="0">
                <a:latin typeface="+mn-lt"/>
                <a:ea typeface="+mn-lt"/>
                <a:cs typeface="+mn-lt"/>
              </a:rPr>
            </a:br>
            <a:r>
              <a:rPr lang="en-US" dirty="0">
                <a:solidFill>
                  <a:schemeClr val="bg1"/>
                </a:solidFill>
                <a:latin typeface="+mn-lt"/>
                <a:ea typeface="+mn-lt"/>
                <a:cs typeface="+mn-lt"/>
              </a:rPr>
              <a:t>Join your session in </a:t>
            </a:r>
            <a:r>
              <a:rPr lang="en-US" sz="1400" dirty="0">
                <a:solidFill>
                  <a:schemeClr val="bg1"/>
                </a:solidFill>
                <a:latin typeface="+mn-lt"/>
              </a:rPr>
              <a:t>Zoom room</a:t>
            </a:r>
            <a:r>
              <a:rPr lang="en-US" dirty="0">
                <a:solidFill>
                  <a:schemeClr val="bg1"/>
                </a:solidFill>
                <a:latin typeface="+mn-lt"/>
                <a:ea typeface="+mn-lt"/>
                <a:cs typeface="+mn-lt"/>
              </a:rPr>
              <a:t> at least 30 minutes prior to the session start time</a:t>
            </a:r>
            <a:endParaRPr lang="en-US" dirty="0">
              <a:solidFill>
                <a:schemeClr val="bg1"/>
              </a:solidFill>
              <a:latin typeface="Calibri"/>
            </a:endParaRPr>
          </a:p>
          <a:p>
            <a:pPr marL="172720" lvl="1" indent="-172720">
              <a:lnSpc>
                <a:spcPct val="100000"/>
              </a:lnSpc>
            </a:pPr>
            <a:r>
              <a:rPr lang="en-US" sz="1100" dirty="0">
                <a:solidFill>
                  <a:schemeClr val="bg1"/>
                </a:solidFill>
                <a:ea typeface="+mn-lt"/>
                <a:cs typeface="+mn-lt"/>
              </a:rPr>
              <a:t>Only speakers and tech support will be in the meeting (Attendees will watch the session on the Attendee Hub website)</a:t>
            </a:r>
          </a:p>
          <a:p>
            <a:pPr marL="0" lvl="1" indent="0">
              <a:lnSpc>
                <a:spcPct val="100000"/>
              </a:lnSpc>
              <a:buNone/>
            </a:pPr>
            <a:br>
              <a:rPr lang="en-US" sz="1300" dirty="0">
                <a:ea typeface="Calibri"/>
                <a:cs typeface="Calibri"/>
              </a:rPr>
            </a:br>
            <a:r>
              <a:rPr lang="en-US" sz="1300" dirty="0">
                <a:solidFill>
                  <a:schemeClr val="bg1"/>
                </a:solidFill>
                <a:ea typeface="Calibri"/>
                <a:cs typeface="Calibri"/>
              </a:rPr>
              <a:t>You will relay the questions from Attendee Hub to the speakers by sending through chat in the </a:t>
            </a:r>
            <a:r>
              <a:rPr lang="en-US" sz="1400" dirty="0">
                <a:solidFill>
                  <a:schemeClr val="bg1"/>
                </a:solidFill>
                <a:latin typeface="+mn-lt"/>
              </a:rPr>
              <a:t>Zoom room</a:t>
            </a:r>
            <a:r>
              <a:rPr lang="en-US" sz="1300" dirty="0">
                <a:solidFill>
                  <a:schemeClr val="bg1"/>
                </a:solidFill>
                <a:ea typeface="Calibri"/>
                <a:cs typeface="Calibri"/>
              </a:rPr>
              <a:t>.</a:t>
            </a:r>
            <a:endParaRPr lang="en-US" sz="1300" dirty="0">
              <a:solidFill>
                <a:schemeClr val="bg1"/>
              </a:solidFill>
              <a:cs typeface="Calibri"/>
            </a:endParaRPr>
          </a:p>
          <a:p>
            <a:pPr marL="0" lvl="1" indent="0">
              <a:buNone/>
            </a:pPr>
            <a:br>
              <a:rPr lang="en-US" sz="1300" dirty="0">
                <a:ea typeface="Calibri"/>
                <a:cs typeface="Calibri"/>
              </a:rPr>
            </a:br>
            <a:r>
              <a:rPr lang="en-US" sz="1300" dirty="0">
                <a:solidFill>
                  <a:schemeClr val="bg1"/>
                </a:solidFill>
                <a:ea typeface="Calibri"/>
                <a:cs typeface="Calibri"/>
              </a:rPr>
              <a:t>There will be a 30-second delay between the speakers in </a:t>
            </a:r>
            <a:r>
              <a:rPr lang="en-US" sz="1400" dirty="0">
                <a:solidFill>
                  <a:schemeClr val="bg1"/>
                </a:solidFill>
                <a:latin typeface="+mn-lt"/>
              </a:rPr>
              <a:t>Zoom room </a:t>
            </a:r>
            <a:r>
              <a:rPr lang="en-US" sz="1300" dirty="0">
                <a:solidFill>
                  <a:schemeClr val="bg1"/>
                </a:solidFill>
                <a:ea typeface="Calibri"/>
                <a:cs typeface="Calibri"/>
              </a:rPr>
              <a:t>\and the livestream video in the Attendee Hub</a:t>
            </a:r>
          </a:p>
          <a:p>
            <a:pPr marL="172720" lvl="1" indent="-172720"/>
            <a:r>
              <a:rPr lang="en-US" sz="1100" dirty="0">
                <a:solidFill>
                  <a:schemeClr val="bg1"/>
                </a:solidFill>
                <a:ea typeface="+mn-lt"/>
                <a:cs typeface="+mn-lt"/>
              </a:rPr>
              <a:t>Be aware that when attendees are prompted to submit question there will be that delay</a:t>
            </a:r>
          </a:p>
        </p:txBody>
      </p:sp>
      <p:sp>
        <p:nvSpPr>
          <p:cNvPr id="13" name="TextBox 12">
            <a:extLst>
              <a:ext uri="{FF2B5EF4-FFF2-40B4-BE49-F238E27FC236}">
                <a16:creationId xmlns:a16="http://schemas.microsoft.com/office/drawing/2014/main" id="{D93987CB-2C2A-3C4F-9075-87773F87536C}"/>
              </a:ext>
            </a:extLst>
          </p:cNvPr>
          <p:cNvSpPr txBox="1"/>
          <p:nvPr/>
        </p:nvSpPr>
        <p:spPr>
          <a:xfrm>
            <a:off x="48680" y="269071"/>
            <a:ext cx="6123215" cy="368075"/>
          </a:xfrm>
          <a:prstGeom prst="rect">
            <a:avLst/>
          </a:prstGeom>
        </p:spPr>
        <p:txBody>
          <a:bodyPr vert="horz" wrap="square" lIns="0" tIns="0" rIns="0" bIns="0" rtlCol="0" anchor="ctr">
            <a:noAutofit/>
          </a:bodyPr>
          <a:lstStyle/>
          <a:p>
            <a:r>
              <a:rPr lang="en-US" sz="2400" b="1" u="sng" dirty="0">
                <a:solidFill>
                  <a:schemeClr val="bg1"/>
                </a:solidFill>
              </a:rPr>
              <a:t>Moderator Experience – Livestream Sessions</a:t>
            </a:r>
          </a:p>
        </p:txBody>
      </p:sp>
    </p:spTree>
    <p:extLst>
      <p:ext uri="{BB962C8B-B14F-4D97-AF65-F5344CB8AC3E}">
        <p14:creationId xmlns:p14="http://schemas.microsoft.com/office/powerpoint/2010/main" val="224314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B092A-598E-2846-BC81-F9AD72B87633}"/>
              </a:ext>
            </a:extLst>
          </p:cNvPr>
          <p:cNvSpPr>
            <a:spLocks noGrp="1"/>
          </p:cNvSpPr>
          <p:nvPr>
            <p:ph type="sldNum" sz="quarter" idx="4"/>
          </p:nvPr>
        </p:nvSpPr>
        <p:spPr/>
        <p:txBody>
          <a:bodyPr/>
          <a:lstStyle/>
          <a:p>
            <a:fld id="{7BA77EE5-CA8F-5745-9247-46B98E75B2F0}" type="slidenum">
              <a:rPr lang="en-US" smtClean="0"/>
              <a:pPr/>
              <a:t>21</a:t>
            </a:fld>
            <a:endParaRPr lang="en-US" dirty="0"/>
          </a:p>
        </p:txBody>
      </p:sp>
      <p:sp>
        <p:nvSpPr>
          <p:cNvPr id="5" name="Text Placeholder 3">
            <a:extLst>
              <a:ext uri="{FF2B5EF4-FFF2-40B4-BE49-F238E27FC236}">
                <a16:creationId xmlns:a16="http://schemas.microsoft.com/office/drawing/2014/main" id="{8EFA0FFD-DDDC-8748-8AB6-1E8D0784258D}"/>
              </a:ext>
            </a:extLst>
          </p:cNvPr>
          <p:cNvSpPr txBox="1">
            <a:spLocks/>
          </p:cNvSpPr>
          <p:nvPr/>
        </p:nvSpPr>
        <p:spPr>
          <a:xfrm>
            <a:off x="80682" y="132772"/>
            <a:ext cx="9144000" cy="365126"/>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1000"/>
              </a:spcBef>
              <a:buFont typeface="Arial" panose="020B0604020202020204" pitchFamily="34" charset="0"/>
              <a:buNone/>
              <a:defRPr lang="en-US" sz="3200" kern="1200">
                <a:solidFill>
                  <a:schemeClr val="bg1"/>
                </a:solidFill>
                <a:latin typeface="+mn-lt"/>
                <a:ea typeface="+mn-ea"/>
                <a:cs typeface="+mn-cs"/>
              </a:defRPr>
            </a:lvl1pPr>
            <a:lvl2pPr marL="230712" indent="-230712" algn="l" defTabSz="914377" rtl="0" eaLnBrk="1" latinLnBrk="0" hangingPunct="1">
              <a:lnSpc>
                <a:spcPct val="90000"/>
              </a:lnSpc>
              <a:spcBef>
                <a:spcPts val="1600"/>
              </a:spcBef>
              <a:buClr>
                <a:schemeClr val="accent1"/>
              </a:buClr>
              <a:buFont typeface="Wingdings" panose="05000000000000000000" pitchFamily="2" charset="2"/>
              <a:buChar char="§"/>
              <a:tabLst/>
              <a:defRPr lang="en-US" sz="3200" kern="1200">
                <a:solidFill>
                  <a:schemeClr val="bg1"/>
                </a:solidFill>
                <a:latin typeface="+mn-lt"/>
                <a:ea typeface="+mn-ea"/>
                <a:cs typeface="+mn-cs"/>
              </a:defRPr>
            </a:lvl2pPr>
            <a:lvl3pPr marL="230712" indent="0" algn="l" defTabSz="914377" rtl="0" eaLnBrk="1" latinLnBrk="0" hangingPunct="1">
              <a:lnSpc>
                <a:spcPct val="90000"/>
              </a:lnSpc>
              <a:spcBef>
                <a:spcPts val="500"/>
              </a:spcBef>
              <a:buFont typeface="Arial" panose="020B0604020202020204" pitchFamily="34" charset="0"/>
              <a:buNone/>
              <a:tabLst/>
              <a:defRPr lang="en-US" sz="32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u="sng" dirty="0"/>
              <a:t>Attendee Experience: Login and Homepage</a:t>
            </a:r>
          </a:p>
        </p:txBody>
      </p:sp>
      <p:graphicFrame>
        <p:nvGraphicFramePr>
          <p:cNvPr id="3" name="Diagram 2">
            <a:extLst>
              <a:ext uri="{FF2B5EF4-FFF2-40B4-BE49-F238E27FC236}">
                <a16:creationId xmlns:a16="http://schemas.microsoft.com/office/drawing/2014/main" id="{A97F606B-42E6-A948-8D9B-CAB5320D4BBB}"/>
              </a:ext>
            </a:extLst>
          </p:cNvPr>
          <p:cNvGraphicFramePr/>
          <p:nvPr>
            <p:extLst>
              <p:ext uri="{D42A27DB-BD31-4B8C-83A1-F6EECF244321}">
                <p14:modId xmlns:p14="http://schemas.microsoft.com/office/powerpoint/2010/main" val="1067318062"/>
              </p:ext>
            </p:extLst>
          </p:nvPr>
        </p:nvGraphicFramePr>
        <p:xfrm>
          <a:off x="4828084" y="-572884"/>
          <a:ext cx="3971365" cy="3905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5C3D2137-64A2-1643-8108-E6429BE04816}"/>
              </a:ext>
            </a:extLst>
          </p:cNvPr>
          <p:cNvGrpSpPr/>
          <p:nvPr/>
        </p:nvGrpSpPr>
        <p:grpSpPr>
          <a:xfrm>
            <a:off x="4572000" y="1805354"/>
            <a:ext cx="4451087" cy="3198641"/>
            <a:chOff x="372524" y="2072474"/>
            <a:chExt cx="4037568" cy="2400387"/>
          </a:xfrm>
        </p:grpSpPr>
        <p:pic>
          <p:nvPicPr>
            <p:cNvPr id="7" name="Picture 6" descr="Graphical user interface, website&#10;&#10;Description automatically generated">
              <a:extLst>
                <a:ext uri="{FF2B5EF4-FFF2-40B4-BE49-F238E27FC236}">
                  <a16:creationId xmlns:a16="http://schemas.microsoft.com/office/drawing/2014/main" id="{0BDA6B08-11D9-AF4B-A1C7-286F600083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24" y="2072474"/>
              <a:ext cx="4037568" cy="2400387"/>
            </a:xfrm>
            <a:prstGeom prst="rect">
              <a:avLst/>
            </a:prstGeom>
          </p:spPr>
        </p:pic>
        <p:sp>
          <p:nvSpPr>
            <p:cNvPr id="10" name="Rectangle 9">
              <a:extLst>
                <a:ext uri="{FF2B5EF4-FFF2-40B4-BE49-F238E27FC236}">
                  <a16:creationId xmlns:a16="http://schemas.microsoft.com/office/drawing/2014/main" id="{4C1FC271-5F22-8949-A615-BD9ECA9B96E7}"/>
                </a:ext>
              </a:extLst>
            </p:cNvPr>
            <p:cNvSpPr/>
            <p:nvPr/>
          </p:nvSpPr>
          <p:spPr>
            <a:xfrm>
              <a:off x="4113036" y="2750288"/>
              <a:ext cx="297056" cy="269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8E35FF-9B72-5140-BC4D-6845940B723D}"/>
                </a:ext>
              </a:extLst>
            </p:cNvPr>
            <p:cNvSpPr/>
            <p:nvPr/>
          </p:nvSpPr>
          <p:spPr>
            <a:xfrm>
              <a:off x="4113036" y="3101922"/>
              <a:ext cx="297056" cy="269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Graphical user interface, application&#10;&#10;Description automatically generated">
            <a:extLst>
              <a:ext uri="{FF2B5EF4-FFF2-40B4-BE49-F238E27FC236}">
                <a16:creationId xmlns:a16="http://schemas.microsoft.com/office/drawing/2014/main" id="{1FB7019C-50D1-4DDE-A0FD-34E65F5B4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116" y="758555"/>
            <a:ext cx="1756668" cy="2078430"/>
          </a:xfrm>
          <a:prstGeom prst="rect">
            <a:avLst/>
          </a:prstGeom>
        </p:spPr>
      </p:pic>
      <p:pic>
        <p:nvPicPr>
          <p:cNvPr id="15" name="Picture 12" descr="Graphical user interface, text, application&#10;&#10;Description automatically generated">
            <a:extLst>
              <a:ext uri="{FF2B5EF4-FFF2-40B4-BE49-F238E27FC236}">
                <a16:creationId xmlns:a16="http://schemas.microsoft.com/office/drawing/2014/main" id="{41BA6BD5-0173-4E21-AA02-F6AA6A5A6D1B}"/>
              </a:ext>
            </a:extLst>
          </p:cNvPr>
          <p:cNvPicPr>
            <a:picLocks noChangeAspect="1"/>
          </p:cNvPicPr>
          <p:nvPr/>
        </p:nvPicPr>
        <p:blipFill>
          <a:blip r:embed="rId9"/>
          <a:stretch>
            <a:fillRect/>
          </a:stretch>
        </p:blipFill>
        <p:spPr>
          <a:xfrm>
            <a:off x="2058488" y="758555"/>
            <a:ext cx="2272149" cy="2078735"/>
          </a:xfrm>
          <a:prstGeom prst="rect">
            <a:avLst/>
          </a:prstGeom>
        </p:spPr>
      </p:pic>
      <p:pic>
        <p:nvPicPr>
          <p:cNvPr id="16" name="Picture 15" descr="Graphical user interface, text, application, email, website&#10;&#10;Description automatically generated">
            <a:extLst>
              <a:ext uri="{FF2B5EF4-FFF2-40B4-BE49-F238E27FC236}">
                <a16:creationId xmlns:a16="http://schemas.microsoft.com/office/drawing/2014/main" id="{6A635FAA-37AB-4F77-A380-5DDA8EBA0F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914" y="2888044"/>
            <a:ext cx="4330174" cy="2139354"/>
          </a:xfrm>
          <a:prstGeom prst="rect">
            <a:avLst/>
          </a:prstGeom>
        </p:spPr>
      </p:pic>
      <p:sp>
        <p:nvSpPr>
          <p:cNvPr id="9" name="Rectangle 8">
            <a:extLst>
              <a:ext uri="{FF2B5EF4-FFF2-40B4-BE49-F238E27FC236}">
                <a16:creationId xmlns:a16="http://schemas.microsoft.com/office/drawing/2014/main" id="{1F8B51CB-7CB9-4530-8DEA-FC0BCB3EE2C6}"/>
              </a:ext>
            </a:extLst>
          </p:cNvPr>
          <p:cNvSpPr/>
          <p:nvPr/>
        </p:nvSpPr>
        <p:spPr>
          <a:xfrm>
            <a:off x="8695607" y="3177147"/>
            <a:ext cx="327479" cy="86072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D53770FC-8BD9-4757-80C7-10B61F9654B4}"/>
              </a:ext>
            </a:extLst>
          </p:cNvPr>
          <p:cNvSpPr/>
          <p:nvPr/>
        </p:nvSpPr>
        <p:spPr>
          <a:xfrm>
            <a:off x="8695607" y="2311083"/>
            <a:ext cx="310277" cy="358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2688A20C-272F-4CC6-85B5-B5560A3EA750}"/>
              </a:ext>
            </a:extLst>
          </p:cNvPr>
          <p:cNvSpPr/>
          <p:nvPr/>
        </p:nvSpPr>
        <p:spPr>
          <a:xfrm>
            <a:off x="138116" y="758555"/>
            <a:ext cx="354253"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1</a:t>
            </a:r>
            <a:endParaRPr lang="en-US" dirty="0"/>
          </a:p>
        </p:txBody>
      </p:sp>
      <p:sp>
        <p:nvSpPr>
          <p:cNvPr id="19" name="Rectangle 18">
            <a:extLst>
              <a:ext uri="{FF2B5EF4-FFF2-40B4-BE49-F238E27FC236}">
                <a16:creationId xmlns:a16="http://schemas.microsoft.com/office/drawing/2014/main" id="{3CF972B8-3259-4BD0-B42D-EE042BDA0037}"/>
              </a:ext>
            </a:extLst>
          </p:cNvPr>
          <p:cNvSpPr/>
          <p:nvPr/>
        </p:nvSpPr>
        <p:spPr>
          <a:xfrm>
            <a:off x="2037978" y="751860"/>
            <a:ext cx="354253" cy="371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2</a:t>
            </a:r>
            <a:endParaRPr lang="en-US" dirty="0"/>
          </a:p>
        </p:txBody>
      </p:sp>
      <p:sp>
        <p:nvSpPr>
          <p:cNvPr id="20" name="Rectangle 19">
            <a:extLst>
              <a:ext uri="{FF2B5EF4-FFF2-40B4-BE49-F238E27FC236}">
                <a16:creationId xmlns:a16="http://schemas.microsoft.com/office/drawing/2014/main" id="{AA9B483F-0DDC-4EB0-A269-37FE40FEC603}"/>
              </a:ext>
            </a:extLst>
          </p:cNvPr>
          <p:cNvSpPr/>
          <p:nvPr/>
        </p:nvSpPr>
        <p:spPr>
          <a:xfrm>
            <a:off x="1820985" y="2879677"/>
            <a:ext cx="571246" cy="485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3</a:t>
            </a:r>
            <a:endParaRPr lang="en-US" dirty="0"/>
          </a:p>
        </p:txBody>
      </p:sp>
      <p:sp>
        <p:nvSpPr>
          <p:cNvPr id="21" name="Oval 20">
            <a:extLst>
              <a:ext uri="{FF2B5EF4-FFF2-40B4-BE49-F238E27FC236}">
                <a16:creationId xmlns:a16="http://schemas.microsoft.com/office/drawing/2014/main" id="{BE6B1CC3-F9AD-43FF-B2BF-BB48DD67DE46}"/>
              </a:ext>
            </a:extLst>
          </p:cNvPr>
          <p:cNvSpPr/>
          <p:nvPr/>
        </p:nvSpPr>
        <p:spPr>
          <a:xfrm>
            <a:off x="0" y="3513827"/>
            <a:ext cx="1133554" cy="604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9B9E1F11-CDFB-4087-B22D-49A96B3B5782}"/>
              </a:ext>
            </a:extLst>
          </p:cNvPr>
          <p:cNvSpPr/>
          <p:nvPr/>
        </p:nvSpPr>
        <p:spPr>
          <a:xfrm>
            <a:off x="4562641" y="1797770"/>
            <a:ext cx="571246" cy="485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4</a:t>
            </a:r>
            <a:endParaRPr lang="en-US" dirty="0"/>
          </a:p>
        </p:txBody>
      </p:sp>
    </p:spTree>
    <p:extLst>
      <p:ext uri="{BB962C8B-B14F-4D97-AF65-F5344CB8AC3E}">
        <p14:creationId xmlns:p14="http://schemas.microsoft.com/office/powerpoint/2010/main" val="139565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3838-54AA-B64F-A796-73DE5EC69AA0}"/>
              </a:ext>
            </a:extLst>
          </p:cNvPr>
          <p:cNvSpPr>
            <a:spLocks noGrp="1"/>
          </p:cNvSpPr>
          <p:nvPr>
            <p:ph type="title"/>
          </p:nvPr>
        </p:nvSpPr>
        <p:spPr/>
        <p:txBody>
          <a:bodyPr/>
          <a:lstStyle/>
          <a:p>
            <a:r>
              <a:rPr lang="en-US" b="1" dirty="0"/>
              <a:t>Moderating Live Q&amp;A</a:t>
            </a:r>
            <a:br>
              <a:rPr lang="en-US" b="1" dirty="0"/>
            </a:br>
            <a:r>
              <a:rPr lang="en-US" sz="1000" b="1" dirty="0"/>
              <a:t> </a:t>
            </a:r>
            <a:endParaRPr lang="en-US" sz="2500" i="1" dirty="0">
              <a:highlight>
                <a:srgbClr val="FF00FF"/>
              </a:highlight>
              <a:cs typeface="Calibri"/>
            </a:endParaRPr>
          </a:p>
        </p:txBody>
      </p:sp>
    </p:spTree>
    <p:extLst>
      <p:ext uri="{BB962C8B-B14F-4D97-AF65-F5344CB8AC3E}">
        <p14:creationId xmlns:p14="http://schemas.microsoft.com/office/powerpoint/2010/main" val="16755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D56-4292-4EB3-BCE1-03CBBAB248C6}"/>
              </a:ext>
            </a:extLst>
          </p:cNvPr>
          <p:cNvSpPr>
            <a:spLocks noGrp="1"/>
          </p:cNvSpPr>
          <p:nvPr>
            <p:ph type="title"/>
          </p:nvPr>
        </p:nvSpPr>
        <p:spPr>
          <a:xfrm>
            <a:off x="457200" y="176393"/>
            <a:ext cx="8229600" cy="685800"/>
          </a:xfrm>
        </p:spPr>
        <p:txBody>
          <a:bodyPr/>
          <a:lstStyle/>
          <a:p>
            <a:r>
              <a:rPr lang="en-US" b="1" dirty="0">
                <a:cs typeface="Calibri"/>
              </a:rPr>
              <a:t>Moderating Live Q&amp;A in the Attendee Hub</a:t>
            </a:r>
            <a:br>
              <a:rPr lang="en-US" dirty="0">
                <a:cs typeface="Calibri"/>
              </a:rPr>
            </a:br>
            <a:endParaRPr lang="en-US" dirty="0"/>
          </a:p>
        </p:txBody>
      </p:sp>
      <p:sp>
        <p:nvSpPr>
          <p:cNvPr id="3" name="TextBox 2">
            <a:extLst>
              <a:ext uri="{FF2B5EF4-FFF2-40B4-BE49-F238E27FC236}">
                <a16:creationId xmlns:a16="http://schemas.microsoft.com/office/drawing/2014/main" id="{B2C21480-C1C9-49E9-9A47-430242D85AD9}"/>
              </a:ext>
            </a:extLst>
          </p:cNvPr>
          <p:cNvSpPr txBox="1"/>
          <p:nvPr/>
        </p:nvSpPr>
        <p:spPr>
          <a:xfrm>
            <a:off x="106674" y="792774"/>
            <a:ext cx="3783980" cy="38702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28600" indent="-228600">
              <a:spcBef>
                <a:spcPts val="300"/>
              </a:spcBef>
              <a:spcAft>
                <a:spcPts val="300"/>
              </a:spcAft>
              <a:buFont typeface="+mj-lt"/>
              <a:buAutoNum type="arabicPeriod"/>
            </a:pPr>
            <a:r>
              <a:rPr lang="en-US" sz="1200" b="1" dirty="0"/>
              <a:t>Access the session page. </a:t>
            </a:r>
            <a:r>
              <a:rPr lang="en-US" sz="1200" dirty="0"/>
              <a:t>Begin by logging in to the Attendee Hub. Locate and click into your session.</a:t>
            </a:r>
            <a:br>
              <a:rPr lang="en-US" sz="1200" dirty="0"/>
            </a:br>
            <a:endParaRPr lang="en-US" sz="1200" dirty="0"/>
          </a:p>
          <a:p>
            <a:pPr marL="228600" indent="-228600">
              <a:spcBef>
                <a:spcPts val="300"/>
              </a:spcBef>
              <a:spcAft>
                <a:spcPts val="300"/>
              </a:spcAft>
              <a:buFont typeface="+mj-lt"/>
              <a:buAutoNum type="arabicPeriod"/>
            </a:pPr>
            <a:r>
              <a:rPr lang="en-US" sz="1200" b="1" dirty="0"/>
              <a:t>Open the Q&amp;A Icon to start moderating questions. </a:t>
            </a:r>
            <a:r>
              <a:rPr lang="en-US" sz="1200" dirty="0"/>
              <a:t>Click </a:t>
            </a:r>
            <a:r>
              <a:rPr lang="en-US" sz="1200" b="1" dirty="0"/>
              <a:t>Q&amp;A </a:t>
            </a:r>
            <a:r>
              <a:rPr lang="en-US" sz="1200" dirty="0"/>
              <a:t>on the righthand engagement panel. The </a:t>
            </a:r>
            <a:r>
              <a:rPr lang="en-US" sz="1200" b="1" dirty="0"/>
              <a:t>Pending</a:t>
            </a:r>
            <a:r>
              <a:rPr lang="en-US" sz="1200" dirty="0"/>
              <a:t> tab is selected by default and displays all the questions that have been submitted.</a:t>
            </a:r>
          </a:p>
          <a:p>
            <a:pPr marL="800100" lvl="1" indent="-342900">
              <a:spcBef>
                <a:spcPts val="300"/>
              </a:spcBef>
              <a:spcAft>
                <a:spcPts val="300"/>
              </a:spcAft>
              <a:buFont typeface="Arial" panose="020B0604020202020204" pitchFamily="34" charset="0"/>
              <a:buChar char="•"/>
            </a:pPr>
            <a:r>
              <a:rPr lang="en-US" sz="1200" dirty="0">
                <a:ea typeface="+mn-lt"/>
                <a:cs typeface="+mn-lt"/>
              </a:rPr>
              <a:t>View question submissions in “pending” tab</a:t>
            </a:r>
          </a:p>
          <a:p>
            <a:pPr marL="800100" lvl="1" indent="-342900">
              <a:spcBef>
                <a:spcPts val="300"/>
              </a:spcBef>
              <a:spcAft>
                <a:spcPts val="300"/>
              </a:spcAft>
              <a:buFont typeface="Arial" panose="020B0604020202020204" pitchFamily="34" charset="0"/>
              <a:buChar char="•"/>
            </a:pPr>
            <a:r>
              <a:rPr lang="en-US" sz="1200" b="1" dirty="0">
                <a:ea typeface="+mn-lt"/>
                <a:cs typeface="+mn-lt"/>
              </a:rPr>
              <a:t>Approve</a:t>
            </a:r>
            <a:r>
              <a:rPr lang="en-US" sz="1200" dirty="0">
                <a:ea typeface="+mn-lt"/>
                <a:cs typeface="+mn-lt"/>
              </a:rPr>
              <a:t> or </a:t>
            </a:r>
            <a:r>
              <a:rPr lang="en-US" sz="1200" b="1" dirty="0">
                <a:ea typeface="+mn-lt"/>
                <a:cs typeface="+mn-lt"/>
              </a:rPr>
              <a:t>decline</a:t>
            </a:r>
            <a:r>
              <a:rPr lang="en-US" sz="1200" dirty="0">
                <a:ea typeface="+mn-lt"/>
                <a:cs typeface="+mn-lt"/>
              </a:rPr>
              <a:t> questions</a:t>
            </a:r>
          </a:p>
          <a:p>
            <a:pPr lvl="2">
              <a:spcBef>
                <a:spcPts val="300"/>
              </a:spcBef>
              <a:spcAft>
                <a:spcPts val="300"/>
              </a:spcAft>
            </a:pPr>
            <a:r>
              <a:rPr lang="en-US" sz="1200" i="1" dirty="0"/>
              <a:t>There is a limit of</a:t>
            </a:r>
            <a:r>
              <a:rPr lang="en-US" sz="1200" i="1" dirty="0">
                <a:solidFill>
                  <a:srgbClr val="1C2C43"/>
                </a:solidFill>
              </a:rPr>
              <a:t> </a:t>
            </a:r>
            <a:r>
              <a:rPr lang="en-US" sz="1200" b="1" i="1" dirty="0">
                <a:solidFill>
                  <a:srgbClr val="1C2C43"/>
                </a:solidFill>
              </a:rPr>
              <a:t>150</a:t>
            </a:r>
            <a:r>
              <a:rPr lang="en-US" sz="1200" b="1" i="1" dirty="0">
                <a:solidFill>
                  <a:srgbClr val="FF0000"/>
                </a:solidFill>
              </a:rPr>
              <a:t> </a:t>
            </a:r>
            <a:r>
              <a:rPr lang="en-US" sz="1200" i="1" dirty="0"/>
              <a:t>approved questions. </a:t>
            </a:r>
          </a:p>
          <a:p>
            <a:pPr lvl="2">
              <a:spcBef>
                <a:spcPts val="300"/>
              </a:spcBef>
              <a:spcAft>
                <a:spcPts val="300"/>
              </a:spcAft>
            </a:pPr>
            <a:r>
              <a:rPr lang="en-US" sz="1200" i="1" dirty="0">
                <a:ea typeface="+mn-lt"/>
                <a:cs typeface="+mn-lt"/>
              </a:rPr>
              <a:t>Attendees will not know if a question is declined</a:t>
            </a:r>
          </a:p>
          <a:p>
            <a:pPr marL="800100" lvl="1" indent="-342900">
              <a:spcBef>
                <a:spcPts val="300"/>
              </a:spcBef>
              <a:spcAft>
                <a:spcPts val="300"/>
              </a:spcAft>
              <a:buFont typeface="Arial" panose="020B0604020202020204" pitchFamily="34" charset="0"/>
              <a:buChar char="•"/>
            </a:pPr>
            <a:r>
              <a:rPr lang="en-US" sz="1200" dirty="0">
                <a:ea typeface="+mn-lt"/>
                <a:cs typeface="+mn-lt"/>
              </a:rPr>
              <a:t>Attendees can only see approved questions</a:t>
            </a:r>
          </a:p>
          <a:p>
            <a:pPr marL="342900" indent="-342900">
              <a:spcBef>
                <a:spcPts val="300"/>
              </a:spcBef>
              <a:spcAft>
                <a:spcPts val="300"/>
              </a:spcAft>
              <a:buFont typeface="Arial" panose="020B0604020202020204" pitchFamily="34" charset="0"/>
              <a:buChar char="•"/>
            </a:pPr>
            <a:endParaRPr lang="en-US" sz="1100" dirty="0">
              <a:ea typeface="+mn-lt"/>
              <a:cs typeface="+mn-lt"/>
            </a:endParaRPr>
          </a:p>
          <a:p>
            <a:pPr marL="228600" indent="-228600">
              <a:spcBef>
                <a:spcPts val="300"/>
              </a:spcBef>
              <a:spcAft>
                <a:spcPts val="300"/>
              </a:spcAft>
              <a:buFont typeface="+mj-lt"/>
              <a:buAutoNum type="arabicPeriod" startAt="3"/>
            </a:pPr>
            <a:r>
              <a:rPr lang="en-US" sz="1200" b="1" dirty="0">
                <a:ea typeface="+mn-lt"/>
                <a:cs typeface="+mn-lt"/>
              </a:rPr>
              <a:t>Submit a question yourself. </a:t>
            </a:r>
            <a:r>
              <a:rPr lang="en-US" sz="1200" b="1" dirty="0"/>
              <a:t>Moderator questions are automatically approved</a:t>
            </a:r>
            <a:endParaRPr lang="en-US" sz="1200" b="1" dirty="0">
              <a:ea typeface="+mn-lt"/>
              <a:cs typeface="+mn-lt"/>
            </a:endParaRPr>
          </a:p>
          <a:p>
            <a:pPr>
              <a:spcBef>
                <a:spcPts val="300"/>
              </a:spcBef>
              <a:spcAft>
                <a:spcPts val="300"/>
              </a:spcAft>
            </a:pPr>
            <a:endParaRPr lang="en-US" sz="1100" dirty="0">
              <a:ea typeface="+mn-lt"/>
              <a:cs typeface="+mn-lt"/>
            </a:endParaRPr>
          </a:p>
        </p:txBody>
      </p:sp>
      <p:pic>
        <p:nvPicPr>
          <p:cNvPr id="6" name="Picture 5" descr="Graphical user interface, application&#10;&#10;Description automatically generated">
            <a:extLst>
              <a:ext uri="{FF2B5EF4-FFF2-40B4-BE49-F238E27FC236}">
                <a16:creationId xmlns:a16="http://schemas.microsoft.com/office/drawing/2014/main" id="{D2A42941-81BF-B047-8CA1-7F859B8F3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654" y="792942"/>
            <a:ext cx="3008054" cy="3201188"/>
          </a:xfrm>
          <a:prstGeom prst="rect">
            <a:avLst/>
          </a:prstGeom>
        </p:spPr>
      </p:pic>
      <p:pic>
        <p:nvPicPr>
          <p:cNvPr id="10" name="Picture 9" descr="Graphical user interface, application, Teams&#10;&#10;Description automatically generated">
            <a:extLst>
              <a:ext uri="{FF2B5EF4-FFF2-40B4-BE49-F238E27FC236}">
                <a16:creationId xmlns:a16="http://schemas.microsoft.com/office/drawing/2014/main" id="{72205DBC-284D-3946-ADF3-C2BD56EF5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414" y="1860332"/>
            <a:ext cx="2770259" cy="3201188"/>
          </a:xfrm>
          <a:prstGeom prst="rect">
            <a:avLst/>
          </a:prstGeom>
        </p:spPr>
      </p:pic>
      <p:sp>
        <p:nvSpPr>
          <p:cNvPr id="7" name="Oval 6">
            <a:extLst>
              <a:ext uri="{FF2B5EF4-FFF2-40B4-BE49-F238E27FC236}">
                <a16:creationId xmlns:a16="http://schemas.microsoft.com/office/drawing/2014/main" id="{BF15E083-7AB1-F449-A64F-024EB55C8533}"/>
              </a:ext>
            </a:extLst>
          </p:cNvPr>
          <p:cNvSpPr/>
          <p:nvPr/>
        </p:nvSpPr>
        <p:spPr>
          <a:xfrm>
            <a:off x="3890654" y="2223329"/>
            <a:ext cx="741167" cy="409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63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D56-4292-4EB3-BCE1-03CBBAB248C6}"/>
              </a:ext>
            </a:extLst>
          </p:cNvPr>
          <p:cNvSpPr>
            <a:spLocks noGrp="1"/>
          </p:cNvSpPr>
          <p:nvPr>
            <p:ph type="title"/>
          </p:nvPr>
        </p:nvSpPr>
        <p:spPr>
          <a:xfrm>
            <a:off x="457200" y="176393"/>
            <a:ext cx="8229600" cy="685800"/>
          </a:xfrm>
        </p:spPr>
        <p:txBody>
          <a:bodyPr/>
          <a:lstStyle/>
          <a:p>
            <a:r>
              <a:rPr lang="en-US" b="1" dirty="0">
                <a:cs typeface="Calibri"/>
              </a:rPr>
              <a:t>Moderating Live Q&amp;A in the Attendee Hub</a:t>
            </a:r>
            <a:br>
              <a:rPr lang="en-US" dirty="0">
                <a:cs typeface="Calibri"/>
              </a:rPr>
            </a:br>
            <a:endParaRPr lang="en-US" dirty="0"/>
          </a:p>
        </p:txBody>
      </p:sp>
      <p:sp>
        <p:nvSpPr>
          <p:cNvPr id="3" name="TextBox 2">
            <a:extLst>
              <a:ext uri="{FF2B5EF4-FFF2-40B4-BE49-F238E27FC236}">
                <a16:creationId xmlns:a16="http://schemas.microsoft.com/office/drawing/2014/main" id="{B2C21480-C1C9-49E9-9A47-430242D85AD9}"/>
              </a:ext>
            </a:extLst>
          </p:cNvPr>
          <p:cNvSpPr txBox="1"/>
          <p:nvPr/>
        </p:nvSpPr>
        <p:spPr>
          <a:xfrm>
            <a:off x="106674" y="847157"/>
            <a:ext cx="3783980" cy="38087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28600" indent="-228600">
              <a:spcBef>
                <a:spcPts val="300"/>
              </a:spcBef>
              <a:spcAft>
                <a:spcPts val="300"/>
              </a:spcAft>
              <a:buFont typeface="+mj-lt"/>
              <a:buAutoNum type="arabicPeriod" startAt="4"/>
            </a:pPr>
            <a:r>
              <a:rPr lang="en-US" sz="1200" b="1" dirty="0">
                <a:ea typeface="+mn-lt"/>
                <a:cs typeface="+mn-lt"/>
              </a:rPr>
              <a:t>Relay the approved questions to the Speaker.</a:t>
            </a:r>
            <a:endParaRPr lang="en-US" sz="1200" dirty="0">
              <a:ea typeface="+mn-lt"/>
              <a:cs typeface="+mn-lt"/>
            </a:endParaRPr>
          </a:p>
          <a:p>
            <a:pPr marL="800100" lvl="1" indent="-342900">
              <a:spcBef>
                <a:spcPts val="300"/>
              </a:spcBef>
              <a:spcAft>
                <a:spcPts val="300"/>
              </a:spcAft>
              <a:buFont typeface="Arial" panose="020B0604020202020204" pitchFamily="34" charset="0"/>
              <a:buChar char="•"/>
            </a:pPr>
            <a:r>
              <a:rPr lang="en-US" sz="1200" dirty="0">
                <a:ea typeface="+mn-lt"/>
                <a:cs typeface="+mn-lt"/>
              </a:rPr>
              <a:t>Send questions in </a:t>
            </a:r>
            <a:r>
              <a:rPr lang="en-US" sz="1200" dirty="0">
                <a:latin typeface="+mn-lt"/>
              </a:rPr>
              <a:t>Zoom </a:t>
            </a:r>
            <a:r>
              <a:rPr lang="en-US" sz="1200" dirty="0">
                <a:ea typeface="+mn-lt"/>
                <a:cs typeface="+mn-lt"/>
              </a:rPr>
              <a:t>chat by copying the questions from Attendee Hub and pasting in the Zoom chat for the speakers to verbally answer</a:t>
            </a:r>
            <a:br>
              <a:rPr lang="en-US" sz="1100" dirty="0">
                <a:ea typeface="+mn-lt"/>
                <a:cs typeface="+mn-lt"/>
              </a:rPr>
            </a:br>
            <a:endParaRPr lang="en-US" sz="1100" dirty="0">
              <a:ea typeface="+mn-lt"/>
              <a:cs typeface="+mn-lt"/>
            </a:endParaRPr>
          </a:p>
          <a:p>
            <a:pPr marL="228600" indent="-228600">
              <a:spcBef>
                <a:spcPts val="300"/>
              </a:spcBef>
              <a:spcAft>
                <a:spcPts val="300"/>
              </a:spcAft>
              <a:buFont typeface="+mj-lt"/>
              <a:buAutoNum type="arabicPeriod" startAt="5"/>
            </a:pPr>
            <a:r>
              <a:rPr lang="en-US" sz="1200" b="1" dirty="0">
                <a:ea typeface="+mn-lt"/>
                <a:cs typeface="+mn-lt"/>
              </a:rPr>
              <a:t>Click “Answer Now” to display questions currently being answered by the Speaker. </a:t>
            </a:r>
            <a:r>
              <a:rPr lang="en-US" sz="1200" dirty="0">
                <a:ea typeface="+mn-lt"/>
                <a:cs typeface="+mn-lt"/>
              </a:rPr>
              <a:t>This informs attendees which question is currently being answered</a:t>
            </a:r>
            <a:br>
              <a:rPr lang="en-US" sz="1100" dirty="0">
                <a:ea typeface="+mn-lt"/>
                <a:cs typeface="+mn-lt"/>
              </a:rPr>
            </a:br>
            <a:endParaRPr lang="en-US" sz="1100" dirty="0">
              <a:ea typeface="+mn-lt"/>
              <a:cs typeface="+mn-lt"/>
            </a:endParaRPr>
          </a:p>
          <a:p>
            <a:pPr marL="228600" indent="-228600">
              <a:spcBef>
                <a:spcPts val="300"/>
              </a:spcBef>
              <a:spcAft>
                <a:spcPts val="300"/>
              </a:spcAft>
              <a:buFont typeface="+mj-lt"/>
              <a:buAutoNum type="arabicPeriod" startAt="5"/>
            </a:pPr>
            <a:r>
              <a:rPr lang="en-US" sz="1200" b="1" dirty="0">
                <a:ea typeface="+mn-lt"/>
                <a:cs typeface="+mn-lt"/>
              </a:rPr>
              <a:t>Click Write response next to a question and type your answer in the textbox. When you're finished, click Post response.</a:t>
            </a:r>
            <a:br>
              <a:rPr lang="en-US" sz="1200" b="1" dirty="0">
                <a:ea typeface="+mn-lt"/>
                <a:cs typeface="+mn-lt"/>
              </a:rPr>
            </a:br>
            <a:endParaRPr lang="en-US" sz="1200" b="1" dirty="0">
              <a:ea typeface="+mn-lt"/>
              <a:cs typeface="+mn-lt"/>
            </a:endParaRPr>
          </a:p>
          <a:p>
            <a:pPr marL="228600" indent="-228600">
              <a:spcBef>
                <a:spcPts val="300"/>
              </a:spcBef>
              <a:spcAft>
                <a:spcPts val="300"/>
              </a:spcAft>
              <a:buFont typeface="+mj-lt"/>
              <a:buAutoNum type="arabicPeriod" startAt="5"/>
            </a:pPr>
            <a:r>
              <a:rPr lang="en-US" sz="1200" b="1" dirty="0">
                <a:ea typeface="+mn-lt"/>
                <a:cs typeface="+mn-lt"/>
              </a:rPr>
              <a:t>Click “Done” to remove question from display.</a:t>
            </a:r>
          </a:p>
          <a:p>
            <a:pPr lvl="1">
              <a:spcBef>
                <a:spcPts val="300"/>
              </a:spcBef>
              <a:spcAft>
                <a:spcPts val="300"/>
              </a:spcAft>
            </a:pPr>
            <a:r>
              <a:rPr lang="en-US" sz="1200" i="1" dirty="0">
                <a:ea typeface="+mn-lt"/>
                <a:cs typeface="+mn-lt"/>
              </a:rPr>
              <a:t>This is an optional step. Selecting “</a:t>
            </a:r>
            <a:r>
              <a:rPr lang="en-US" sz="1200" b="1" i="1" dirty="0">
                <a:ea typeface="+mn-lt"/>
                <a:cs typeface="+mn-lt"/>
              </a:rPr>
              <a:t>Answer Now</a:t>
            </a:r>
            <a:r>
              <a:rPr lang="en-US" sz="1200" i="1" dirty="0">
                <a:ea typeface="+mn-lt"/>
                <a:cs typeface="+mn-lt"/>
              </a:rPr>
              <a:t>” on the next question will remove the previous question</a:t>
            </a:r>
            <a:endParaRPr lang="en-US" sz="1200" b="1" i="1" dirty="0">
              <a:ea typeface="+mn-lt"/>
              <a:cs typeface="+mn-lt"/>
            </a:endParaRPr>
          </a:p>
          <a:p>
            <a:pPr>
              <a:spcBef>
                <a:spcPts val="300"/>
              </a:spcBef>
              <a:spcAft>
                <a:spcPts val="300"/>
              </a:spcAft>
            </a:pPr>
            <a:endParaRPr lang="en-US" sz="1100" b="1" dirty="0">
              <a:ea typeface="+mn-lt"/>
              <a:cs typeface="+mn-lt"/>
            </a:endParaRPr>
          </a:p>
        </p:txBody>
      </p:sp>
      <p:pic>
        <p:nvPicPr>
          <p:cNvPr id="1026" name="Picture 2" descr="Done Answering">
            <a:extLst>
              <a:ext uri="{FF2B5EF4-FFF2-40B4-BE49-F238E27FC236}">
                <a16:creationId xmlns:a16="http://schemas.microsoft.com/office/drawing/2014/main" id="{853DCB5F-720B-FB47-826A-C9C62E93A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654" y="780418"/>
            <a:ext cx="2993365" cy="3258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ost Response">
            <a:extLst>
              <a:ext uri="{FF2B5EF4-FFF2-40B4-BE49-F238E27FC236}">
                <a16:creationId xmlns:a16="http://schemas.microsoft.com/office/drawing/2014/main" id="{F9A0D9D4-A0EE-A048-915A-CB794007D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124" y="1765646"/>
            <a:ext cx="2908876" cy="325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EF4C-5D54-4387-BFE1-58A104FE182D}"/>
              </a:ext>
            </a:extLst>
          </p:cNvPr>
          <p:cNvSpPr>
            <a:spLocks noGrp="1"/>
          </p:cNvSpPr>
          <p:nvPr>
            <p:ph type="title"/>
          </p:nvPr>
        </p:nvSpPr>
        <p:spPr/>
        <p:txBody>
          <a:bodyPr/>
          <a:lstStyle/>
          <a:p>
            <a:r>
              <a:rPr lang="en-US" b="1" dirty="0"/>
              <a:t>Moderating Live Polls</a:t>
            </a:r>
            <a:endParaRPr lang="en-IN" b="1" dirty="0"/>
          </a:p>
        </p:txBody>
      </p:sp>
    </p:spTree>
    <p:extLst>
      <p:ext uri="{BB962C8B-B14F-4D97-AF65-F5344CB8AC3E}">
        <p14:creationId xmlns:p14="http://schemas.microsoft.com/office/powerpoint/2010/main" val="254595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B464-CC96-4BC2-8AB8-2AC0B1638535}"/>
              </a:ext>
            </a:extLst>
          </p:cNvPr>
          <p:cNvSpPr>
            <a:spLocks noGrp="1"/>
          </p:cNvSpPr>
          <p:nvPr>
            <p:ph type="title"/>
          </p:nvPr>
        </p:nvSpPr>
        <p:spPr/>
        <p:txBody>
          <a:bodyPr/>
          <a:lstStyle/>
          <a:p>
            <a:r>
              <a:rPr lang="en-US" dirty="0"/>
              <a:t>Moderating Live Polls</a:t>
            </a:r>
            <a:endParaRPr lang="en-IN" dirty="0"/>
          </a:p>
        </p:txBody>
      </p:sp>
      <p:sp>
        <p:nvSpPr>
          <p:cNvPr id="3" name="Content Placeholder 2">
            <a:extLst>
              <a:ext uri="{FF2B5EF4-FFF2-40B4-BE49-F238E27FC236}">
                <a16:creationId xmlns:a16="http://schemas.microsoft.com/office/drawing/2014/main" id="{0CE8AEE4-4AF6-4E44-A299-9280C23896C7}"/>
              </a:ext>
            </a:extLst>
          </p:cNvPr>
          <p:cNvSpPr>
            <a:spLocks noGrp="1"/>
          </p:cNvSpPr>
          <p:nvPr>
            <p:ph sz="quarter" idx="10"/>
          </p:nvPr>
        </p:nvSpPr>
        <p:spPr>
          <a:xfrm>
            <a:off x="265472" y="932918"/>
            <a:ext cx="4203290" cy="4103655"/>
          </a:xfrm>
        </p:spPr>
        <p:txBody>
          <a:bodyPr>
            <a:normAutofit fontScale="85000" lnSpcReduction="20000"/>
          </a:bodyPr>
          <a:lstStyle/>
          <a:p>
            <a:r>
              <a:rPr lang="en-US" dirty="0"/>
              <a:t>Begin by logging in to the Attendee Website. Locate your session on the schedule and click its name.</a:t>
            </a:r>
          </a:p>
          <a:p>
            <a:r>
              <a:rPr lang="en-US" dirty="0"/>
              <a:t>In the toolbar on the right, click Polls. You'll see a list of the available polls, both planner-created and self-created, and the questions each poll contains.</a:t>
            </a:r>
          </a:p>
          <a:p>
            <a:endParaRPr lang="en-US" dirty="0"/>
          </a:p>
          <a:p>
            <a:r>
              <a:rPr lang="en-US" dirty="0"/>
              <a:t>When you're ready for attendees to start submitting their responses, click Open question below a question. Attendees won't be able to see the question at all until you do.</a:t>
            </a:r>
          </a:p>
          <a:p>
            <a:r>
              <a:rPr lang="en-US" dirty="0"/>
              <a:t> </a:t>
            </a:r>
          </a:p>
          <a:p>
            <a:r>
              <a:rPr lang="en-US" dirty="0"/>
              <a:t>Click Display question below a question to show it as the current question on the Attendee Website.</a:t>
            </a:r>
          </a:p>
          <a:p>
            <a:endParaRPr lang="en-US" dirty="0"/>
          </a:p>
          <a:p>
            <a:r>
              <a:rPr lang="en-US" dirty="0"/>
              <a:t>When the current question should no longer be displayed, click Hide question.</a:t>
            </a:r>
          </a:p>
          <a:p>
            <a:r>
              <a:rPr lang="en-US" dirty="0"/>
              <a:t>When attendees should no longer be able to submit responses to a particular question, click Close question.</a:t>
            </a:r>
          </a:p>
          <a:p>
            <a:r>
              <a:rPr lang="en-US" dirty="0"/>
              <a:t>Attendees will be able to view the question responses once they've submitted their own answer, or once the question is closed.</a:t>
            </a:r>
          </a:p>
          <a:p>
            <a:endParaRPr lang="en-US" dirty="0"/>
          </a:p>
          <a:p>
            <a:endParaRPr lang="en-US" dirty="0"/>
          </a:p>
          <a:p>
            <a:endParaRPr lang="en-IN" dirty="0"/>
          </a:p>
        </p:txBody>
      </p:sp>
      <p:sp>
        <p:nvSpPr>
          <p:cNvPr id="4" name="Slide Number Placeholder 3">
            <a:extLst>
              <a:ext uri="{FF2B5EF4-FFF2-40B4-BE49-F238E27FC236}">
                <a16:creationId xmlns:a16="http://schemas.microsoft.com/office/drawing/2014/main" id="{A6A773A4-D652-475A-A4CC-09C9708951A5}"/>
              </a:ext>
            </a:extLst>
          </p:cNvPr>
          <p:cNvSpPr>
            <a:spLocks noGrp="1"/>
          </p:cNvSpPr>
          <p:nvPr>
            <p:ph type="sldNum" sz="quarter" idx="4"/>
          </p:nvPr>
        </p:nvSpPr>
        <p:spPr/>
        <p:txBody>
          <a:bodyPr/>
          <a:lstStyle/>
          <a:p>
            <a:fld id="{7BA77EE5-CA8F-5745-9247-46B98E75B2F0}" type="slidenum">
              <a:rPr lang="en-US" smtClean="0"/>
              <a:pPr/>
              <a:t>26</a:t>
            </a:fld>
            <a:endParaRPr lang="en-US" dirty="0"/>
          </a:p>
        </p:txBody>
      </p:sp>
      <p:pic>
        <p:nvPicPr>
          <p:cNvPr id="6" name="Picture 5">
            <a:extLst>
              <a:ext uri="{FF2B5EF4-FFF2-40B4-BE49-F238E27FC236}">
                <a16:creationId xmlns:a16="http://schemas.microsoft.com/office/drawing/2014/main" id="{8C052BF1-0FF3-44E6-AF74-54621E693E45}"/>
              </a:ext>
            </a:extLst>
          </p:cNvPr>
          <p:cNvPicPr>
            <a:picLocks noChangeAspect="1"/>
          </p:cNvPicPr>
          <p:nvPr/>
        </p:nvPicPr>
        <p:blipFill>
          <a:blip r:embed="rId2"/>
          <a:stretch>
            <a:fillRect/>
          </a:stretch>
        </p:blipFill>
        <p:spPr>
          <a:xfrm>
            <a:off x="4582160" y="838801"/>
            <a:ext cx="1849684" cy="2427967"/>
          </a:xfrm>
          <a:prstGeom prst="rect">
            <a:avLst/>
          </a:prstGeom>
        </p:spPr>
      </p:pic>
      <p:pic>
        <p:nvPicPr>
          <p:cNvPr id="8" name="Picture 7">
            <a:extLst>
              <a:ext uri="{FF2B5EF4-FFF2-40B4-BE49-F238E27FC236}">
                <a16:creationId xmlns:a16="http://schemas.microsoft.com/office/drawing/2014/main" id="{EA772458-7AA7-474F-A643-DBB9B11C8033}"/>
              </a:ext>
            </a:extLst>
          </p:cNvPr>
          <p:cNvPicPr>
            <a:picLocks noChangeAspect="1"/>
          </p:cNvPicPr>
          <p:nvPr/>
        </p:nvPicPr>
        <p:blipFill>
          <a:blip r:embed="rId3"/>
          <a:stretch>
            <a:fillRect/>
          </a:stretch>
        </p:blipFill>
        <p:spPr>
          <a:xfrm>
            <a:off x="6767498" y="801889"/>
            <a:ext cx="1849684" cy="2464879"/>
          </a:xfrm>
          <a:prstGeom prst="rect">
            <a:avLst/>
          </a:prstGeom>
        </p:spPr>
      </p:pic>
      <p:pic>
        <p:nvPicPr>
          <p:cNvPr id="10" name="Picture 9">
            <a:extLst>
              <a:ext uri="{FF2B5EF4-FFF2-40B4-BE49-F238E27FC236}">
                <a16:creationId xmlns:a16="http://schemas.microsoft.com/office/drawing/2014/main" id="{8158B765-5E47-4E21-98ED-22687C0777EA}"/>
              </a:ext>
            </a:extLst>
          </p:cNvPr>
          <p:cNvPicPr>
            <a:picLocks noChangeAspect="1"/>
          </p:cNvPicPr>
          <p:nvPr/>
        </p:nvPicPr>
        <p:blipFill>
          <a:blip r:embed="rId4"/>
          <a:stretch>
            <a:fillRect/>
          </a:stretch>
        </p:blipFill>
        <p:spPr>
          <a:xfrm>
            <a:off x="5420032" y="3266768"/>
            <a:ext cx="2352368" cy="1799174"/>
          </a:xfrm>
          <a:prstGeom prst="rect">
            <a:avLst/>
          </a:prstGeom>
        </p:spPr>
      </p:pic>
    </p:spTree>
    <p:extLst>
      <p:ext uri="{BB962C8B-B14F-4D97-AF65-F5344CB8AC3E}">
        <p14:creationId xmlns:p14="http://schemas.microsoft.com/office/powerpoint/2010/main" val="150465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3838-54AA-B64F-A796-73DE5EC69AA0}"/>
              </a:ext>
            </a:extLst>
          </p:cNvPr>
          <p:cNvSpPr>
            <a:spLocks noGrp="1"/>
          </p:cNvSpPr>
          <p:nvPr>
            <p:ph type="title"/>
          </p:nvPr>
        </p:nvSpPr>
        <p:spPr/>
        <p:txBody>
          <a:bodyPr/>
          <a:lstStyle/>
          <a:p>
            <a:r>
              <a:rPr lang="en-US" b="1" dirty="0"/>
              <a:t>Moderating Session Chat </a:t>
            </a:r>
            <a:endParaRPr lang="en-US" sz="2500" i="1" dirty="0">
              <a:highlight>
                <a:srgbClr val="FF00FF"/>
              </a:highlight>
            </a:endParaRPr>
          </a:p>
        </p:txBody>
      </p:sp>
    </p:spTree>
    <p:extLst>
      <p:ext uri="{BB962C8B-B14F-4D97-AF65-F5344CB8AC3E}">
        <p14:creationId xmlns:p14="http://schemas.microsoft.com/office/powerpoint/2010/main" val="48253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D56-4292-4EB3-BCE1-03CBBAB248C6}"/>
              </a:ext>
            </a:extLst>
          </p:cNvPr>
          <p:cNvSpPr>
            <a:spLocks noGrp="1"/>
          </p:cNvSpPr>
          <p:nvPr>
            <p:ph type="title"/>
          </p:nvPr>
        </p:nvSpPr>
        <p:spPr>
          <a:xfrm>
            <a:off x="457200" y="176392"/>
            <a:ext cx="8229600" cy="685800"/>
          </a:xfrm>
        </p:spPr>
        <p:txBody>
          <a:bodyPr/>
          <a:lstStyle/>
          <a:p>
            <a:r>
              <a:rPr lang="en-US" b="1" dirty="0">
                <a:cs typeface="Calibri"/>
              </a:rPr>
              <a:t>Moderating Session Chat</a:t>
            </a:r>
            <a:br>
              <a:rPr lang="en-US" dirty="0">
                <a:cs typeface="Calibri"/>
              </a:rPr>
            </a:br>
            <a:endParaRPr lang="en-US" dirty="0"/>
          </a:p>
        </p:txBody>
      </p:sp>
      <p:sp>
        <p:nvSpPr>
          <p:cNvPr id="3" name="TextBox 2">
            <a:extLst>
              <a:ext uri="{FF2B5EF4-FFF2-40B4-BE49-F238E27FC236}">
                <a16:creationId xmlns:a16="http://schemas.microsoft.com/office/drawing/2014/main" id="{B2C21480-C1C9-49E9-9A47-430242D85AD9}"/>
              </a:ext>
            </a:extLst>
          </p:cNvPr>
          <p:cNvSpPr txBox="1"/>
          <p:nvPr/>
        </p:nvSpPr>
        <p:spPr>
          <a:xfrm>
            <a:off x="106674" y="792774"/>
            <a:ext cx="3187244" cy="294696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28600" indent="-228600">
              <a:spcBef>
                <a:spcPts val="300"/>
              </a:spcBef>
              <a:spcAft>
                <a:spcPts val="300"/>
              </a:spcAft>
              <a:buFont typeface="+mj-lt"/>
              <a:buAutoNum type="arabicPeriod"/>
            </a:pPr>
            <a:r>
              <a:rPr lang="en-US" sz="1200" b="1" dirty="0"/>
              <a:t>Access the session page. </a:t>
            </a:r>
            <a:r>
              <a:rPr lang="en-US" sz="1200" dirty="0"/>
              <a:t>Begin by logging in to the Attendee Website. Locate and click into your session.</a:t>
            </a:r>
            <a:br>
              <a:rPr lang="en-US" sz="1200" dirty="0"/>
            </a:br>
            <a:endParaRPr lang="en-US" sz="1200" dirty="0"/>
          </a:p>
          <a:p>
            <a:pPr marL="228600" indent="-228600">
              <a:spcBef>
                <a:spcPts val="300"/>
              </a:spcBef>
              <a:spcAft>
                <a:spcPts val="300"/>
              </a:spcAft>
              <a:buFont typeface="+mj-lt"/>
              <a:buAutoNum type="arabicPeriod"/>
            </a:pPr>
            <a:r>
              <a:rPr lang="en-US" sz="1200" b="1" dirty="0"/>
              <a:t>Open session chat </a:t>
            </a:r>
            <a:r>
              <a:rPr lang="en-US" sz="1200" dirty="0"/>
              <a:t>by clicking </a:t>
            </a:r>
            <a:r>
              <a:rPr lang="en-US" sz="1200" b="1" dirty="0"/>
              <a:t>Chat </a:t>
            </a:r>
            <a:r>
              <a:rPr lang="en-US" sz="1200" dirty="0"/>
              <a:t>on the righthand engagement panel. Click </a:t>
            </a:r>
            <a:r>
              <a:rPr lang="en-US" sz="1200" b="1" dirty="0"/>
              <a:t>Join chat </a:t>
            </a:r>
            <a:r>
              <a:rPr lang="en-US" sz="1200" dirty="0"/>
              <a:t>to view and moderate the conversation.</a:t>
            </a:r>
            <a:endParaRPr lang="en-US" sz="1200" dirty="0">
              <a:highlight>
                <a:srgbClr val="FFFF00"/>
              </a:highlight>
            </a:endParaRPr>
          </a:p>
          <a:p>
            <a:pPr marL="342900" indent="-342900">
              <a:spcBef>
                <a:spcPts val="300"/>
              </a:spcBef>
              <a:spcAft>
                <a:spcPts val="300"/>
              </a:spcAft>
              <a:buFont typeface="+mj-lt"/>
              <a:buAutoNum type="arabicPeriod"/>
            </a:pPr>
            <a:endParaRPr lang="en-US" sz="1100" dirty="0">
              <a:ea typeface="+mn-lt"/>
              <a:cs typeface="+mn-lt"/>
            </a:endParaRPr>
          </a:p>
          <a:p>
            <a:pPr marL="228600" indent="-228600">
              <a:spcBef>
                <a:spcPts val="300"/>
              </a:spcBef>
              <a:spcAft>
                <a:spcPts val="300"/>
              </a:spcAft>
              <a:buFont typeface="+mj-lt"/>
              <a:buAutoNum type="arabicPeriod"/>
            </a:pPr>
            <a:r>
              <a:rPr lang="en-US" sz="1200" b="1" dirty="0">
                <a:ea typeface="+mn-lt"/>
                <a:cs typeface="+mn-lt"/>
              </a:rPr>
              <a:t>Start moderating messages. </a:t>
            </a:r>
            <a:r>
              <a:rPr lang="en-US" sz="1200" dirty="0">
                <a:ea typeface="+mn-lt"/>
                <a:cs typeface="+mn-lt"/>
              </a:rPr>
              <a:t>As a moderator, you can send your own messages and delete inappropriate ones.</a:t>
            </a:r>
          </a:p>
          <a:p>
            <a:pPr lvl="1">
              <a:spcBef>
                <a:spcPts val="300"/>
              </a:spcBef>
              <a:spcAft>
                <a:spcPts val="300"/>
              </a:spcAft>
            </a:pPr>
            <a:r>
              <a:rPr lang="en-US" sz="1200" i="1" dirty="0">
                <a:ea typeface="+mn-lt"/>
                <a:cs typeface="+mn-lt"/>
              </a:rPr>
              <a:t>To delete a chat message, hover over the message and click the </a:t>
            </a:r>
            <a:r>
              <a:rPr lang="en-US" sz="1200" b="1" i="1" dirty="0">
                <a:ea typeface="+mn-lt"/>
                <a:cs typeface="+mn-lt"/>
              </a:rPr>
              <a:t>ellipsis</a:t>
            </a:r>
            <a:r>
              <a:rPr lang="en-US" sz="1200" i="1" dirty="0">
                <a:ea typeface="+mn-lt"/>
                <a:cs typeface="+mn-lt"/>
              </a:rPr>
              <a:t> (...). Then click </a:t>
            </a:r>
            <a:r>
              <a:rPr lang="en-US" sz="1200" b="1" i="1" dirty="0">
                <a:ea typeface="+mn-lt"/>
                <a:cs typeface="+mn-lt"/>
              </a:rPr>
              <a:t>Delete</a:t>
            </a:r>
            <a:r>
              <a:rPr lang="en-US" sz="1200" i="1" dirty="0">
                <a:ea typeface="+mn-lt"/>
                <a:cs typeface="+mn-lt"/>
              </a:rPr>
              <a:t>.  </a:t>
            </a:r>
            <a:endParaRPr lang="en-US" sz="1100" i="1" dirty="0">
              <a:ea typeface="+mn-lt"/>
              <a:cs typeface="+mn-lt"/>
            </a:endParaRPr>
          </a:p>
        </p:txBody>
      </p:sp>
      <p:pic>
        <p:nvPicPr>
          <p:cNvPr id="8194" name="Picture 2" descr="User-added image">
            <a:extLst>
              <a:ext uri="{FF2B5EF4-FFF2-40B4-BE49-F238E27FC236}">
                <a16:creationId xmlns:a16="http://schemas.microsoft.com/office/drawing/2014/main" id="{D549FBC7-366D-904F-915C-EC8D48F42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444" y="862192"/>
            <a:ext cx="2623609" cy="30787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ser-added image">
            <a:extLst>
              <a:ext uri="{FF2B5EF4-FFF2-40B4-BE49-F238E27FC236}">
                <a16:creationId xmlns:a16="http://schemas.microsoft.com/office/drawing/2014/main" id="{999F270D-F414-FB48-9969-A5CAC75AB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115" y="1943100"/>
            <a:ext cx="3011670" cy="268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C61802-1C1E-43FC-9A9E-1E95371F63AE}"/>
              </a:ext>
            </a:extLst>
          </p:cNvPr>
          <p:cNvSpPr txBox="1"/>
          <p:nvPr/>
        </p:nvSpPr>
        <p:spPr>
          <a:xfrm>
            <a:off x="260183" y="2350449"/>
            <a:ext cx="8728909"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000" dirty="0">
                <a:solidFill>
                  <a:schemeClr val="bg1"/>
                </a:solidFill>
              </a:rPr>
              <a:t>Zoom Overview</a:t>
            </a:r>
            <a:endParaRPr lang="en-US" dirty="0">
              <a:solidFill>
                <a:schemeClr val="bg1"/>
              </a:solidFill>
              <a:cs typeface="Calibri"/>
            </a:endParaRPr>
          </a:p>
        </p:txBody>
      </p:sp>
    </p:spTree>
    <p:extLst>
      <p:ext uri="{BB962C8B-B14F-4D97-AF65-F5344CB8AC3E}">
        <p14:creationId xmlns:p14="http://schemas.microsoft.com/office/powerpoint/2010/main" val="40534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847" y="2028725"/>
            <a:ext cx="7372350" cy="2188509"/>
          </a:xfrm>
          <a:prstGeom prst="rect">
            <a:avLst/>
          </a:prstGeom>
        </p:spPr>
        <p:txBody>
          <a:bodyPr vert="horz" wrap="square" lIns="68580" tIns="34290" rIns="68580" bIns="34290" rtlCol="0" anchor="ctr">
            <a:noAutofit/>
          </a:bodyPr>
          <a:lstStyle/>
          <a:p>
            <a:pPr algn="ctr">
              <a:spcBef>
                <a:spcPts val="750"/>
              </a:spcBef>
              <a:spcAft>
                <a:spcPts val="1500"/>
              </a:spcAft>
            </a:pPr>
            <a:r>
              <a:rPr lang="en-US" sz="4950" dirty="0">
                <a:solidFill>
                  <a:schemeClr val="bg1"/>
                </a:solidFill>
              </a:rPr>
              <a:t>Collaborative and Livestream Sessions</a:t>
            </a:r>
          </a:p>
          <a:p>
            <a:pPr algn="ctr">
              <a:spcBef>
                <a:spcPts val="750"/>
              </a:spcBef>
              <a:spcAft>
                <a:spcPts val="1500"/>
              </a:spcAft>
            </a:pPr>
            <a:endParaRPr lang="en-US" sz="1500" b="1" cap="all" dirty="0">
              <a:solidFill>
                <a:schemeClr val="bg1"/>
              </a:solidFill>
              <a:ea typeface="Arial Narrow" charset="0"/>
              <a:cs typeface="Arial Narrow" charset="0"/>
            </a:endParaRPr>
          </a:p>
          <a:p>
            <a:pPr algn="ctr">
              <a:lnSpc>
                <a:spcPct val="95000"/>
              </a:lnSpc>
              <a:spcBef>
                <a:spcPts val="750"/>
              </a:spcBef>
              <a:spcAft>
                <a:spcPts val="1500"/>
              </a:spcAft>
            </a:pPr>
            <a:br>
              <a:rPr lang="en-US" sz="1500" b="1" cap="all" dirty="0">
                <a:solidFill>
                  <a:schemeClr val="bg1"/>
                </a:solidFill>
                <a:ea typeface="Arial Narrow" charset="0"/>
                <a:cs typeface="Arial Narrow" charset="0"/>
              </a:rPr>
            </a:br>
            <a:endParaRPr lang="en-US" sz="4950" dirty="0">
              <a:solidFill>
                <a:schemeClr val="bg1"/>
              </a:solidFill>
            </a:endParaRPr>
          </a:p>
        </p:txBody>
      </p:sp>
      <p:sp>
        <p:nvSpPr>
          <p:cNvPr id="3" name="TextBox 2">
            <a:extLst>
              <a:ext uri="{FF2B5EF4-FFF2-40B4-BE49-F238E27FC236}">
                <a16:creationId xmlns:a16="http://schemas.microsoft.com/office/drawing/2014/main" id="{A3E716D6-1982-4288-937C-9BC0FCE03BD9}"/>
              </a:ext>
            </a:extLst>
          </p:cNvPr>
          <p:cNvSpPr txBox="1"/>
          <p:nvPr/>
        </p:nvSpPr>
        <p:spPr>
          <a:xfrm>
            <a:off x="1656940" y="4644981"/>
            <a:ext cx="6491543" cy="420286"/>
          </a:xfrm>
          <a:prstGeom prst="rect">
            <a:avLst/>
          </a:prstGeom>
        </p:spPr>
        <p:txBody>
          <a:bodyPr vert="horz" wrap="square" lIns="0" tIns="0" rIns="0" bIns="0" rtlCol="0" anchor="ctr">
            <a:noAutofit/>
          </a:bodyPr>
          <a:lstStyle/>
          <a:p>
            <a:pPr algn="l"/>
            <a:r>
              <a:rPr lang="en-US" sz="1600" i="1" dirty="0">
                <a:solidFill>
                  <a:srgbClr val="FF0000"/>
                </a:solidFill>
                <a:highlight>
                  <a:srgbClr val="2D3A4A"/>
                </a:highlight>
              </a:rPr>
              <a:t>Experience might differ while using Advanced Production- Cvent Studio </a:t>
            </a:r>
            <a:endParaRPr lang="en-IN" sz="1600" i="1" dirty="0">
              <a:solidFill>
                <a:srgbClr val="FF0000"/>
              </a:solidFill>
              <a:highlight>
                <a:srgbClr val="2D3A4A"/>
              </a:highlight>
            </a:endParaRPr>
          </a:p>
        </p:txBody>
      </p:sp>
    </p:spTree>
    <p:extLst>
      <p:ext uri="{BB962C8B-B14F-4D97-AF65-F5344CB8AC3E}">
        <p14:creationId xmlns:p14="http://schemas.microsoft.com/office/powerpoint/2010/main" val="29382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8E49-957C-4576-B51B-5CF3C9D683E4}"/>
              </a:ext>
            </a:extLst>
          </p:cNvPr>
          <p:cNvSpPr>
            <a:spLocks noGrp="1"/>
          </p:cNvSpPr>
          <p:nvPr>
            <p:ph type="title"/>
          </p:nvPr>
        </p:nvSpPr>
        <p:spPr/>
        <p:txBody>
          <a:bodyPr/>
          <a:lstStyle/>
          <a:p>
            <a:r>
              <a:rPr lang="en-US" b="1" dirty="0"/>
              <a:t>Zoom Features for </a:t>
            </a:r>
            <a:br>
              <a:rPr lang="en-US" dirty="0"/>
            </a:br>
            <a:r>
              <a:rPr lang="en-US" sz="1800" dirty="0"/>
              <a:t>Collaborative and Livestream Sessions</a:t>
            </a:r>
            <a:endParaRPr lang="en-US" dirty="0"/>
          </a:p>
        </p:txBody>
      </p:sp>
      <p:sp>
        <p:nvSpPr>
          <p:cNvPr id="3" name="TextBox 2">
            <a:extLst>
              <a:ext uri="{FF2B5EF4-FFF2-40B4-BE49-F238E27FC236}">
                <a16:creationId xmlns:a16="http://schemas.microsoft.com/office/drawing/2014/main" id="{AB2618A8-1C6E-436A-A6DF-CAAAE5F809F9}"/>
              </a:ext>
            </a:extLst>
          </p:cNvPr>
          <p:cNvSpPr txBox="1"/>
          <p:nvPr/>
        </p:nvSpPr>
        <p:spPr>
          <a:xfrm>
            <a:off x="255910" y="753721"/>
            <a:ext cx="4807821" cy="3347070"/>
          </a:xfrm>
          <a:prstGeom prst="rect">
            <a:avLst/>
          </a:prstGeom>
          <a:noFill/>
        </p:spPr>
        <p:txBody>
          <a:bodyPr wrap="square" lIns="68580" tIns="34290" rIns="68580" bIns="34290" rtlCol="0" anchor="t">
            <a:spAutoFit/>
          </a:bodyPr>
          <a:lstStyle/>
          <a:p>
            <a:r>
              <a:rPr lang="en-US" sz="1500" b="1" dirty="0">
                <a:ea typeface="+mn-lt"/>
                <a:cs typeface="+mn-lt"/>
              </a:rPr>
              <a:t>Livestream:  </a:t>
            </a:r>
          </a:p>
          <a:p>
            <a:pPr marL="742950" lvl="1" indent="-285750">
              <a:buFont typeface="Arial" panose="020B0604020202020204" pitchFamily="34" charset="0"/>
              <a:buChar char="•"/>
            </a:pPr>
            <a:r>
              <a:rPr lang="en-US" sz="1500" dirty="0">
                <a:ea typeface="+mn-lt"/>
                <a:cs typeface="+mn-lt"/>
              </a:rPr>
              <a:t>Screenshare</a:t>
            </a:r>
          </a:p>
          <a:p>
            <a:pPr marL="742950" lvl="1" indent="-285750">
              <a:buFont typeface="Arial" panose="020B0604020202020204" pitchFamily="34" charset="0"/>
              <a:buChar char="•"/>
            </a:pPr>
            <a:r>
              <a:rPr lang="en-US" sz="1500" dirty="0">
                <a:ea typeface="+mn-lt"/>
                <a:cs typeface="+mn-lt"/>
              </a:rPr>
              <a:t>Chat -use the Chat to communicate with others in the zoom room (attendees will not be able to see this chat) </a:t>
            </a:r>
          </a:p>
          <a:p>
            <a:pPr marL="742950" lvl="1" indent="-285750">
              <a:buFont typeface="Arial" panose="020B0604020202020204" pitchFamily="34" charset="0"/>
              <a:buChar char="•"/>
            </a:pPr>
            <a:r>
              <a:rPr lang="en-US" sz="1500" dirty="0">
                <a:ea typeface="+mn-lt"/>
                <a:cs typeface="+mn-lt"/>
              </a:rPr>
              <a:t>Use of Video &amp; Audio </a:t>
            </a:r>
            <a:endParaRPr lang="en-US" dirty="0">
              <a:ea typeface="+mn-lt"/>
              <a:cs typeface="+mn-lt"/>
            </a:endParaRPr>
          </a:p>
          <a:p>
            <a:endParaRPr lang="en-US" sz="1500" dirty="0">
              <a:ea typeface="+mn-lt"/>
              <a:cs typeface="+mn-lt"/>
            </a:endParaRPr>
          </a:p>
          <a:p>
            <a:r>
              <a:rPr lang="en-US" sz="1500" b="1" dirty="0">
                <a:ea typeface="+mn-lt"/>
                <a:cs typeface="+mn-lt"/>
              </a:rPr>
              <a:t>Zoom Overview (More Details in Links)</a:t>
            </a:r>
            <a:endParaRPr lang="en-US" sz="1600" dirty="0">
              <a:ea typeface="+mn-lt"/>
              <a:cs typeface="+mn-lt"/>
            </a:endParaRPr>
          </a:p>
          <a:p>
            <a:r>
              <a:rPr lang="en-US" sz="1500" dirty="0">
                <a:ea typeface="+mn-lt"/>
                <a:cs typeface="+mn-lt"/>
              </a:rPr>
              <a:t>•</a:t>
            </a:r>
            <a:r>
              <a:rPr lang="en-US" sz="1500" dirty="0">
                <a:ea typeface="+mn-lt"/>
                <a:cs typeface="+mn-lt"/>
                <a:hlinkClick r:id="rId2"/>
              </a:rPr>
              <a:t>How to Test your Audio</a:t>
            </a:r>
            <a:endParaRPr lang="en-US" sz="1600" dirty="0">
              <a:ea typeface="+mn-lt"/>
              <a:cs typeface="+mn-lt"/>
            </a:endParaRPr>
          </a:p>
          <a:p>
            <a:r>
              <a:rPr lang="en-US" sz="1500" dirty="0">
                <a:ea typeface="+mn-lt"/>
                <a:cs typeface="+mn-lt"/>
              </a:rPr>
              <a:t>•</a:t>
            </a:r>
            <a:r>
              <a:rPr lang="en-US" sz="1500" dirty="0">
                <a:ea typeface="+mn-lt"/>
                <a:cs typeface="+mn-lt"/>
                <a:hlinkClick r:id="rId3"/>
              </a:rPr>
              <a:t>How to Test &amp; Change your Video</a:t>
            </a:r>
            <a:endParaRPr lang="en-US" sz="1600" dirty="0">
              <a:ea typeface="+mn-lt"/>
              <a:cs typeface="+mn-lt"/>
            </a:endParaRPr>
          </a:p>
          <a:p>
            <a:r>
              <a:rPr lang="en-US" sz="1500" dirty="0">
                <a:ea typeface="+mn-lt"/>
                <a:cs typeface="+mn-lt"/>
              </a:rPr>
              <a:t>•</a:t>
            </a:r>
            <a:r>
              <a:rPr lang="en-US" sz="1500" dirty="0">
                <a:ea typeface="+mn-lt"/>
                <a:cs typeface="+mn-lt"/>
                <a:hlinkClick r:id="rId4"/>
              </a:rPr>
              <a:t>Sharing Content </a:t>
            </a:r>
            <a:endParaRPr lang="en-US" sz="1600" dirty="0">
              <a:ea typeface="+mn-lt"/>
              <a:cs typeface="+mn-lt"/>
            </a:endParaRPr>
          </a:p>
          <a:p>
            <a:r>
              <a:rPr lang="en-US" sz="1500" dirty="0">
                <a:ea typeface="+mn-lt"/>
                <a:cs typeface="+mn-lt"/>
              </a:rPr>
              <a:t>•Playing Videos within a screenshare</a:t>
            </a:r>
            <a:endParaRPr lang="en-US" sz="1600" dirty="0">
              <a:ea typeface="+mn-lt"/>
              <a:cs typeface="+mn-lt"/>
            </a:endParaRPr>
          </a:p>
          <a:p>
            <a:r>
              <a:rPr lang="en-US" sz="1500" dirty="0">
                <a:ea typeface="+mn-lt"/>
                <a:cs typeface="+mn-lt"/>
              </a:rPr>
              <a:t>•Rename Yourself</a:t>
            </a:r>
            <a:endParaRPr lang="en-US" sz="1600" dirty="0">
              <a:ea typeface="+mn-lt"/>
              <a:cs typeface="+mn-lt"/>
            </a:endParaRPr>
          </a:p>
          <a:p>
            <a:endParaRPr lang="en-US" sz="1500" b="1" dirty="0">
              <a:cs typeface="Calibri"/>
            </a:endParaRPr>
          </a:p>
        </p:txBody>
      </p:sp>
      <p:pic>
        <p:nvPicPr>
          <p:cNvPr id="5" name="Picture 5" descr="A screenshot of a cell phone&#10;&#10;Description automatically generated">
            <a:extLst>
              <a:ext uri="{FF2B5EF4-FFF2-40B4-BE49-F238E27FC236}">
                <a16:creationId xmlns:a16="http://schemas.microsoft.com/office/drawing/2014/main" id="{F5F5FA97-A515-492A-9488-F32BE03CF6BA}"/>
              </a:ext>
            </a:extLst>
          </p:cNvPr>
          <p:cNvPicPr>
            <a:picLocks noChangeAspect="1"/>
          </p:cNvPicPr>
          <p:nvPr/>
        </p:nvPicPr>
        <p:blipFill>
          <a:blip r:embed="rId5"/>
          <a:stretch>
            <a:fillRect/>
          </a:stretch>
        </p:blipFill>
        <p:spPr>
          <a:xfrm>
            <a:off x="5308759" y="758486"/>
            <a:ext cx="3541457" cy="2319869"/>
          </a:xfrm>
          <a:prstGeom prst="rect">
            <a:avLst/>
          </a:prstGeom>
        </p:spPr>
      </p:pic>
      <p:pic>
        <p:nvPicPr>
          <p:cNvPr id="6" name="Picture 6" descr="A screenshot of a cell phone&#10;&#10;Description automatically generated">
            <a:extLst>
              <a:ext uri="{FF2B5EF4-FFF2-40B4-BE49-F238E27FC236}">
                <a16:creationId xmlns:a16="http://schemas.microsoft.com/office/drawing/2014/main" id="{8A63C408-F26F-4EF0-8AC3-92353DAA593F}"/>
              </a:ext>
            </a:extLst>
          </p:cNvPr>
          <p:cNvPicPr>
            <a:picLocks noChangeAspect="1"/>
          </p:cNvPicPr>
          <p:nvPr/>
        </p:nvPicPr>
        <p:blipFill>
          <a:blip r:embed="rId6"/>
          <a:stretch>
            <a:fillRect/>
          </a:stretch>
        </p:blipFill>
        <p:spPr>
          <a:xfrm>
            <a:off x="161780" y="3828169"/>
            <a:ext cx="5283611" cy="1137563"/>
          </a:xfrm>
          <a:prstGeom prst="rect">
            <a:avLst/>
          </a:prstGeom>
        </p:spPr>
      </p:pic>
      <p:pic>
        <p:nvPicPr>
          <p:cNvPr id="7" name="Picture 7" descr="A screenshot of a computer screen&#10;&#10;Description automatically generated">
            <a:extLst>
              <a:ext uri="{FF2B5EF4-FFF2-40B4-BE49-F238E27FC236}">
                <a16:creationId xmlns:a16="http://schemas.microsoft.com/office/drawing/2014/main" id="{76D1BD56-71BC-409D-AB11-6F17EFBFCA35}"/>
              </a:ext>
            </a:extLst>
          </p:cNvPr>
          <p:cNvPicPr>
            <a:picLocks noChangeAspect="1"/>
          </p:cNvPicPr>
          <p:nvPr/>
        </p:nvPicPr>
        <p:blipFill>
          <a:blip r:embed="rId7"/>
          <a:stretch>
            <a:fillRect/>
          </a:stretch>
        </p:blipFill>
        <p:spPr>
          <a:xfrm>
            <a:off x="6089311" y="3379877"/>
            <a:ext cx="2619682" cy="1529952"/>
          </a:xfrm>
          <a:prstGeom prst="rect">
            <a:avLst/>
          </a:prstGeom>
        </p:spPr>
      </p:pic>
    </p:spTree>
    <p:extLst>
      <p:ext uri="{BB962C8B-B14F-4D97-AF65-F5344CB8AC3E}">
        <p14:creationId xmlns:p14="http://schemas.microsoft.com/office/powerpoint/2010/main" val="141765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CF03-3D66-434E-B96F-78D58AFB598B}"/>
              </a:ext>
            </a:extLst>
          </p:cNvPr>
          <p:cNvSpPr>
            <a:spLocks noGrp="1"/>
          </p:cNvSpPr>
          <p:nvPr>
            <p:ph type="title"/>
          </p:nvPr>
        </p:nvSpPr>
        <p:spPr/>
        <p:txBody>
          <a:bodyPr/>
          <a:lstStyle/>
          <a:p>
            <a:r>
              <a:rPr lang="en-US" b="1" dirty="0">
                <a:cs typeface="Calibri"/>
              </a:rPr>
              <a:t>Zoom Features</a:t>
            </a:r>
            <a:br>
              <a:rPr lang="en-US" dirty="0">
                <a:cs typeface="Calibri"/>
              </a:rPr>
            </a:br>
            <a:r>
              <a:rPr lang="en-US" sz="1800" dirty="0">
                <a:cs typeface="Calibri"/>
              </a:rPr>
              <a:t>Collaborative Session</a:t>
            </a:r>
            <a:endParaRPr lang="en-US" dirty="0"/>
          </a:p>
        </p:txBody>
      </p:sp>
      <p:sp>
        <p:nvSpPr>
          <p:cNvPr id="3" name="Rectangle 2">
            <a:extLst>
              <a:ext uri="{FF2B5EF4-FFF2-40B4-BE49-F238E27FC236}">
                <a16:creationId xmlns:a16="http://schemas.microsoft.com/office/drawing/2014/main" id="{70A30B95-AD78-43D4-8AF7-009B08B5BE48}"/>
              </a:ext>
            </a:extLst>
          </p:cNvPr>
          <p:cNvSpPr/>
          <p:nvPr/>
        </p:nvSpPr>
        <p:spPr>
          <a:xfrm>
            <a:off x="396363" y="853137"/>
            <a:ext cx="3935976" cy="2039020"/>
          </a:xfrm>
          <a:prstGeom prst="rect">
            <a:avLst/>
          </a:prstGeom>
        </p:spPr>
        <p:txBody>
          <a:bodyPr wrap="square" lIns="68580" tIns="34290" rIns="68580" bIns="34290" anchor="t">
            <a:spAutoFit/>
          </a:bodyPr>
          <a:lstStyle/>
          <a:p>
            <a:r>
              <a:rPr lang="en-US" sz="1600" b="1" dirty="0">
                <a:solidFill>
                  <a:srgbClr val="172B4D"/>
                </a:solidFill>
                <a:cs typeface="Calibri" panose="020F0502020204030204" pitchFamily="34" charset="0"/>
              </a:rPr>
              <a:t>Feature Availability: </a:t>
            </a:r>
            <a:endParaRPr lang="en-US" sz="1600" dirty="0">
              <a:cs typeface="Calibri" panose="020F0502020204030204" pitchFamily="34" charset="0"/>
            </a:endParaRPr>
          </a:p>
          <a:p>
            <a:pPr marL="214313" indent="-214313">
              <a:buFont typeface="Arial"/>
              <a:buChar char="•"/>
            </a:pPr>
            <a:r>
              <a:rPr lang="en-US" sz="1600" dirty="0">
                <a:solidFill>
                  <a:srgbClr val="172B4D"/>
                </a:solidFill>
                <a:cs typeface="Calibri" panose="020F0502020204030204" pitchFamily="34" charset="0"/>
              </a:rPr>
              <a:t>Waiting Room </a:t>
            </a:r>
            <a:endParaRPr lang="en-US" sz="1600" dirty="0">
              <a:cs typeface="Calibri" panose="020F0502020204030204" pitchFamily="34" charset="0"/>
            </a:endParaRPr>
          </a:p>
          <a:p>
            <a:pPr marL="214313" indent="-214313">
              <a:buFont typeface="Arial"/>
              <a:buChar char="•"/>
            </a:pPr>
            <a:r>
              <a:rPr lang="en-US" sz="1600" dirty="0">
                <a:solidFill>
                  <a:srgbClr val="172B4D"/>
                </a:solidFill>
                <a:cs typeface="Calibri" panose="020F0502020204030204" pitchFamily="34" charset="0"/>
              </a:rPr>
              <a:t>Chat </a:t>
            </a:r>
          </a:p>
          <a:p>
            <a:pPr marL="214313" indent="-214313">
              <a:buFont typeface="Arial"/>
              <a:buChar char="•"/>
            </a:pPr>
            <a:r>
              <a:rPr lang="en-US" sz="1600" dirty="0">
                <a:solidFill>
                  <a:srgbClr val="172B4D"/>
                </a:solidFill>
                <a:cs typeface="Calibri" panose="020F0502020204030204" pitchFamily="34" charset="0"/>
              </a:rPr>
              <a:t>Breakout Rooms</a:t>
            </a:r>
          </a:p>
          <a:p>
            <a:pPr marL="214313" indent="-214313">
              <a:buFont typeface="Arial"/>
              <a:buChar char="•"/>
            </a:pPr>
            <a:r>
              <a:rPr lang="en-US" sz="1600" dirty="0">
                <a:solidFill>
                  <a:srgbClr val="172B4D"/>
                </a:solidFill>
                <a:cs typeface="Calibri" panose="020F0502020204030204" pitchFamily="34" charset="0"/>
              </a:rPr>
              <a:t>Screen Share</a:t>
            </a:r>
          </a:p>
          <a:p>
            <a:pPr marL="214313" indent="-214313">
              <a:buFont typeface="Arial"/>
              <a:buChar char="•"/>
            </a:pPr>
            <a:r>
              <a:rPr lang="en-US" sz="1600" dirty="0">
                <a:solidFill>
                  <a:srgbClr val="172B4D"/>
                </a:solidFill>
                <a:cs typeface="Calibri" panose="020F0502020204030204" pitchFamily="34" charset="0"/>
              </a:rPr>
              <a:t>Annotation</a:t>
            </a:r>
          </a:p>
          <a:p>
            <a:pPr marL="213995" indent="-213995">
              <a:buFont typeface="Arial"/>
              <a:buChar char="•"/>
            </a:pPr>
            <a:r>
              <a:rPr lang="en-US" sz="1600" dirty="0">
                <a:solidFill>
                  <a:srgbClr val="172B4D"/>
                </a:solidFill>
                <a:cs typeface="Calibri"/>
              </a:rPr>
              <a:t>Whiteboard </a:t>
            </a:r>
          </a:p>
          <a:p>
            <a:pPr marL="213995" indent="-213995">
              <a:buFont typeface="Arial"/>
              <a:buChar char="•"/>
            </a:pPr>
            <a:r>
              <a:rPr lang="en-US" sz="1600" dirty="0">
                <a:solidFill>
                  <a:srgbClr val="172B4D"/>
                </a:solidFill>
                <a:cs typeface="Calibri"/>
              </a:rPr>
              <a:t>Meeting Reactions </a:t>
            </a:r>
          </a:p>
        </p:txBody>
      </p:sp>
      <p:pic>
        <p:nvPicPr>
          <p:cNvPr id="4" name="Picture 4" descr="A screenshot of a cell phone&#10;&#10;Description automatically generated">
            <a:extLst>
              <a:ext uri="{FF2B5EF4-FFF2-40B4-BE49-F238E27FC236}">
                <a16:creationId xmlns:a16="http://schemas.microsoft.com/office/drawing/2014/main" id="{8A383347-9C80-4147-88A6-A2C3E892BC44}"/>
              </a:ext>
            </a:extLst>
          </p:cNvPr>
          <p:cNvPicPr>
            <a:picLocks noChangeAspect="1"/>
          </p:cNvPicPr>
          <p:nvPr/>
        </p:nvPicPr>
        <p:blipFill>
          <a:blip r:embed="rId2"/>
          <a:stretch>
            <a:fillRect/>
          </a:stretch>
        </p:blipFill>
        <p:spPr>
          <a:xfrm>
            <a:off x="4916743" y="2148320"/>
            <a:ext cx="3771900" cy="2874763"/>
          </a:xfrm>
          <a:prstGeom prst="rect">
            <a:avLst/>
          </a:prstGeom>
        </p:spPr>
      </p:pic>
      <p:pic>
        <p:nvPicPr>
          <p:cNvPr id="5" name="Picture 5" descr="A close up of a sign&#10;&#10;Description automatically generated">
            <a:extLst>
              <a:ext uri="{FF2B5EF4-FFF2-40B4-BE49-F238E27FC236}">
                <a16:creationId xmlns:a16="http://schemas.microsoft.com/office/drawing/2014/main" id="{36C13151-03A8-49D9-948B-97EAF8E4805E}"/>
              </a:ext>
            </a:extLst>
          </p:cNvPr>
          <p:cNvPicPr>
            <a:picLocks noChangeAspect="1"/>
          </p:cNvPicPr>
          <p:nvPr/>
        </p:nvPicPr>
        <p:blipFill>
          <a:blip r:embed="rId3"/>
          <a:stretch>
            <a:fillRect/>
          </a:stretch>
        </p:blipFill>
        <p:spPr>
          <a:xfrm>
            <a:off x="565970" y="4152565"/>
            <a:ext cx="3762682" cy="866524"/>
          </a:xfrm>
          <a:prstGeom prst="rect">
            <a:avLst/>
          </a:prstGeom>
        </p:spPr>
      </p:pic>
      <p:pic>
        <p:nvPicPr>
          <p:cNvPr id="6" name="Picture 6" descr="A screenshot of a computer screen&#10;&#10;Description automatically generated">
            <a:extLst>
              <a:ext uri="{FF2B5EF4-FFF2-40B4-BE49-F238E27FC236}">
                <a16:creationId xmlns:a16="http://schemas.microsoft.com/office/drawing/2014/main" id="{DA81A370-4F14-4A27-835E-C24B741C9CD4}"/>
              </a:ext>
            </a:extLst>
          </p:cNvPr>
          <p:cNvPicPr>
            <a:picLocks noChangeAspect="1"/>
          </p:cNvPicPr>
          <p:nvPr/>
        </p:nvPicPr>
        <p:blipFill>
          <a:blip r:embed="rId4"/>
          <a:stretch>
            <a:fillRect/>
          </a:stretch>
        </p:blipFill>
        <p:spPr>
          <a:xfrm>
            <a:off x="3872489" y="896772"/>
            <a:ext cx="2348450" cy="2732369"/>
          </a:xfrm>
          <a:prstGeom prst="rect">
            <a:avLst/>
          </a:prstGeom>
        </p:spPr>
      </p:pic>
    </p:spTree>
    <p:extLst>
      <p:ext uri="{BB962C8B-B14F-4D97-AF65-F5344CB8AC3E}">
        <p14:creationId xmlns:p14="http://schemas.microsoft.com/office/powerpoint/2010/main" val="343213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52D9-A1E9-364C-B3ED-DD5ABD7B02B9}"/>
              </a:ext>
            </a:extLst>
          </p:cNvPr>
          <p:cNvSpPr>
            <a:spLocks noGrp="1"/>
          </p:cNvSpPr>
          <p:nvPr>
            <p:ph type="title"/>
          </p:nvPr>
        </p:nvSpPr>
        <p:spPr>
          <a:xfrm>
            <a:off x="0" y="0"/>
            <a:ext cx="9144000" cy="685800"/>
          </a:xfrm>
          <a:gradFill>
            <a:gsLst>
              <a:gs pos="27000">
                <a:srgbClr val="3FE8C1"/>
              </a:gs>
              <a:gs pos="65000">
                <a:schemeClr val="tx2">
                  <a:lumMod val="60000"/>
                  <a:lumOff val="40000"/>
                </a:schemeClr>
              </a:gs>
              <a:gs pos="100000">
                <a:srgbClr val="8738C0"/>
              </a:gs>
            </a:gsLst>
            <a:lin ang="0" scaled="1"/>
          </a:gradFill>
        </p:spPr>
        <p:txBody>
          <a:bodyPr/>
          <a:lstStyle/>
          <a:p>
            <a:r>
              <a:rPr lang="en-US" b="1" dirty="0">
                <a:solidFill>
                  <a:schemeClr val="bg1"/>
                </a:solidFill>
              </a:rPr>
              <a:t>Available Resources</a:t>
            </a:r>
          </a:p>
        </p:txBody>
      </p:sp>
      <p:sp>
        <p:nvSpPr>
          <p:cNvPr id="4" name="TextBox 3">
            <a:extLst>
              <a:ext uri="{FF2B5EF4-FFF2-40B4-BE49-F238E27FC236}">
                <a16:creationId xmlns:a16="http://schemas.microsoft.com/office/drawing/2014/main" id="{05ED4D07-4406-8B4A-82A6-FA552675D80F}"/>
              </a:ext>
            </a:extLst>
          </p:cNvPr>
          <p:cNvSpPr txBox="1"/>
          <p:nvPr/>
        </p:nvSpPr>
        <p:spPr>
          <a:xfrm>
            <a:off x="616688" y="3274828"/>
            <a:ext cx="0" cy="0"/>
          </a:xfrm>
          <a:prstGeom prst="rect">
            <a:avLst/>
          </a:prstGeom>
        </p:spPr>
        <p:txBody>
          <a:bodyPr vert="horz" wrap="none" lIns="0" tIns="0" rIns="0" bIns="0" rtlCol="0" anchor="ctr">
            <a:noAutofit/>
          </a:bodyPr>
          <a:lstStyle/>
          <a:p>
            <a:pPr algn="l"/>
            <a:endParaRPr lang="en-US" dirty="0"/>
          </a:p>
        </p:txBody>
      </p:sp>
      <p:sp>
        <p:nvSpPr>
          <p:cNvPr id="6" name="Rounded Rectangle 4">
            <a:extLst>
              <a:ext uri="{FF2B5EF4-FFF2-40B4-BE49-F238E27FC236}">
                <a16:creationId xmlns:a16="http://schemas.microsoft.com/office/drawing/2014/main" id="{8B865C8C-E44D-3E4B-A85D-DD1010A27D91}"/>
              </a:ext>
            </a:extLst>
          </p:cNvPr>
          <p:cNvSpPr txBox="1"/>
          <p:nvPr/>
        </p:nvSpPr>
        <p:spPr>
          <a:xfrm>
            <a:off x="333595" y="849737"/>
            <a:ext cx="8476810" cy="295038"/>
          </a:xfrm>
          <a:prstGeom prst="rect">
            <a:avLst/>
          </a:prstGeom>
          <a:solidFill>
            <a:schemeClr val="tx2"/>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00075">
              <a:lnSpc>
                <a:spcPct val="90000"/>
              </a:lnSpc>
              <a:spcBef>
                <a:spcPct val="0"/>
              </a:spcBef>
              <a:spcAft>
                <a:spcPct val="35000"/>
              </a:spcAft>
              <a:buNone/>
            </a:pPr>
            <a:r>
              <a:rPr lang="en-US" sz="1350" b="1" kern="1200" dirty="0"/>
              <a:t>Zoom Resources</a:t>
            </a:r>
            <a:endParaRPr lang="en-US" sz="1350" kern="1200" dirty="0"/>
          </a:p>
        </p:txBody>
      </p:sp>
      <p:sp>
        <p:nvSpPr>
          <p:cNvPr id="7" name="Rectangle 6">
            <a:extLst>
              <a:ext uri="{FF2B5EF4-FFF2-40B4-BE49-F238E27FC236}">
                <a16:creationId xmlns:a16="http://schemas.microsoft.com/office/drawing/2014/main" id="{B5E66AA4-FEE6-0E44-A890-BEF9AAFDC5A1}"/>
              </a:ext>
            </a:extLst>
          </p:cNvPr>
          <p:cNvSpPr/>
          <p:nvPr/>
        </p:nvSpPr>
        <p:spPr>
          <a:xfrm rot="10800000" flipV="1">
            <a:off x="186789" y="1109193"/>
            <a:ext cx="8295860" cy="1131079"/>
          </a:xfrm>
          <a:prstGeom prst="rect">
            <a:avLst/>
          </a:prstGeom>
        </p:spPr>
        <p:txBody>
          <a:bodyPr wrap="square">
            <a:spAutoFit/>
          </a:bodyPr>
          <a:lstStyle/>
          <a:p>
            <a:pPr marL="742950" lvl="1" indent="-285750">
              <a:buFont typeface="Arial" panose="020B0604020202020204" pitchFamily="34" charset="0"/>
              <a:buChar char="•"/>
            </a:pPr>
            <a:r>
              <a:rPr lang="en-US" sz="1350" dirty="0">
                <a:solidFill>
                  <a:schemeClr val="accent1"/>
                </a:solidFill>
                <a:hlinkClick r:id="rId2">
                  <a:extLst>
                    <a:ext uri="{A12FA001-AC4F-418D-AE19-62706E023703}">
                      <ahyp:hlinkClr xmlns:ahyp="http://schemas.microsoft.com/office/drawing/2018/hyperlinkcolor" val="tx"/>
                    </a:ext>
                  </a:extLst>
                </a:hlinkClick>
              </a:rPr>
              <a:t>Test your Audio</a:t>
            </a:r>
            <a:endParaRPr lang="en-US" sz="1350" dirty="0">
              <a:solidFill>
                <a:schemeClr val="accent1"/>
              </a:solidFill>
              <a:cs typeface="Calibri"/>
            </a:endParaRPr>
          </a:p>
          <a:p>
            <a:pPr marL="742950" lvl="1" indent="-285750">
              <a:buFont typeface="Arial" panose="020B0604020202020204" pitchFamily="34" charset="0"/>
              <a:buChar char="•"/>
            </a:pPr>
            <a:r>
              <a:rPr lang="en-US" sz="1350" dirty="0">
                <a:solidFill>
                  <a:schemeClr val="accent1"/>
                </a:solidFill>
                <a:ea typeface="+mn-lt"/>
                <a:cs typeface="+mn-lt"/>
                <a:hlinkClick r:id="rId3">
                  <a:extLst>
                    <a:ext uri="{A12FA001-AC4F-418D-AE19-62706E023703}">
                      <ahyp:hlinkClr xmlns:ahyp="http://schemas.microsoft.com/office/drawing/2018/hyperlinkcolor" val="tx"/>
                    </a:ext>
                  </a:extLst>
                </a:hlinkClick>
              </a:rPr>
              <a:t>Test your Video</a:t>
            </a:r>
            <a:endParaRPr lang="en-US" sz="1350" dirty="0">
              <a:solidFill>
                <a:schemeClr val="accent1"/>
              </a:solidFill>
              <a:ea typeface="+mn-lt"/>
              <a:cs typeface="+mn-lt"/>
            </a:endParaRPr>
          </a:p>
          <a:p>
            <a:pPr marL="742950" lvl="1" indent="-285750">
              <a:buFont typeface="Arial" panose="020B0604020202020204" pitchFamily="34" charset="0"/>
              <a:buChar char="•"/>
            </a:pPr>
            <a:r>
              <a:rPr lang="en-US" sz="1350" dirty="0">
                <a:solidFill>
                  <a:schemeClr val="accent1"/>
                </a:solidFill>
                <a:hlinkClick r:id="rId4">
                  <a:extLst>
                    <a:ext uri="{A12FA001-AC4F-418D-AE19-62706E023703}">
                      <ahyp:hlinkClr xmlns:ahyp="http://schemas.microsoft.com/office/drawing/2018/hyperlinkcolor" val="tx"/>
                    </a:ext>
                  </a:extLst>
                </a:hlinkClick>
              </a:rPr>
              <a:t>Sharing Content </a:t>
            </a:r>
            <a:endParaRPr lang="en-US" sz="1350" dirty="0">
              <a:solidFill>
                <a:schemeClr val="accent1"/>
              </a:solidFill>
              <a:cs typeface="Calibri"/>
            </a:endParaRPr>
          </a:p>
          <a:p>
            <a:pPr marL="742950" lvl="1" indent="-285750">
              <a:buFont typeface="Arial"/>
              <a:buChar char="•"/>
            </a:pPr>
            <a:r>
              <a:rPr lang="en-US" sz="1350" dirty="0">
                <a:solidFill>
                  <a:schemeClr val="accent1"/>
                </a:solidFill>
                <a:cs typeface="Calibri"/>
                <a:hlinkClick r:id="rId5">
                  <a:extLst>
                    <a:ext uri="{A12FA001-AC4F-418D-AE19-62706E023703}">
                      <ahyp:hlinkClr xmlns:ahyp="http://schemas.microsoft.com/office/drawing/2018/hyperlinkcolor" val="tx"/>
                    </a:ext>
                  </a:extLst>
                </a:hlinkClick>
              </a:rPr>
              <a:t>Create a free Zoom account</a:t>
            </a:r>
            <a:endParaRPr lang="en-US" sz="1350" dirty="0">
              <a:solidFill>
                <a:schemeClr val="accent1"/>
              </a:solidFill>
              <a:cs typeface="Calibri"/>
            </a:endParaRPr>
          </a:p>
          <a:p>
            <a:pPr marL="742950" lvl="1" indent="-285750">
              <a:buFont typeface="Arial"/>
              <a:buChar char="•"/>
            </a:pPr>
            <a:r>
              <a:rPr lang="en-US" sz="1350" dirty="0">
                <a:solidFill>
                  <a:schemeClr val="accent1"/>
                </a:solidFill>
                <a:cs typeface="Calibri"/>
                <a:hlinkClick r:id="rId6">
                  <a:extLst>
                    <a:ext uri="{A12FA001-AC4F-418D-AE19-62706E023703}">
                      <ahyp:hlinkClr xmlns:ahyp="http://schemas.microsoft.com/office/drawing/2018/hyperlinkcolor" val="tx"/>
                    </a:ext>
                  </a:extLst>
                </a:hlinkClick>
              </a:rPr>
              <a:t>Download Zoom Client for Meetings</a:t>
            </a:r>
            <a:endParaRPr lang="en-US" sz="1350" dirty="0">
              <a:ea typeface="+mn-lt"/>
              <a:cs typeface="+mn-lt"/>
            </a:endParaRPr>
          </a:p>
        </p:txBody>
      </p:sp>
      <p:sp>
        <p:nvSpPr>
          <p:cNvPr id="8" name="Rounded Rectangle 4">
            <a:extLst>
              <a:ext uri="{FF2B5EF4-FFF2-40B4-BE49-F238E27FC236}">
                <a16:creationId xmlns:a16="http://schemas.microsoft.com/office/drawing/2014/main" id="{EAC3458F-43F5-C846-8D83-C0ED7924EC2D}"/>
              </a:ext>
            </a:extLst>
          </p:cNvPr>
          <p:cNvSpPr txBox="1"/>
          <p:nvPr/>
        </p:nvSpPr>
        <p:spPr>
          <a:xfrm>
            <a:off x="333595" y="3152078"/>
            <a:ext cx="8476810" cy="295038"/>
          </a:xfrm>
          <a:prstGeom prst="rect">
            <a:avLst/>
          </a:prstGeom>
          <a:solidFill>
            <a:schemeClr val="tx2"/>
          </a:solidFill>
          <a:effectLst>
            <a:softEdge rad="0"/>
          </a:effectLst>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00075">
              <a:lnSpc>
                <a:spcPct val="90000"/>
              </a:lnSpc>
              <a:spcBef>
                <a:spcPct val="0"/>
              </a:spcBef>
              <a:spcAft>
                <a:spcPct val="35000"/>
              </a:spcAft>
              <a:buNone/>
            </a:pPr>
            <a:r>
              <a:rPr lang="en-US" sz="1350" b="1" kern="1200" dirty="0"/>
              <a:t>Article</a:t>
            </a:r>
            <a:endParaRPr lang="en-US" sz="1350" kern="1200" dirty="0"/>
          </a:p>
        </p:txBody>
      </p:sp>
      <p:sp>
        <p:nvSpPr>
          <p:cNvPr id="9" name="Rectangle 8">
            <a:extLst>
              <a:ext uri="{FF2B5EF4-FFF2-40B4-BE49-F238E27FC236}">
                <a16:creationId xmlns:a16="http://schemas.microsoft.com/office/drawing/2014/main" id="{23B446EB-ABF1-1C44-A1F3-621DE123C53D}"/>
              </a:ext>
            </a:extLst>
          </p:cNvPr>
          <p:cNvSpPr/>
          <p:nvPr/>
        </p:nvSpPr>
        <p:spPr>
          <a:xfrm rot="10800000" flipV="1">
            <a:off x="661351" y="3447116"/>
            <a:ext cx="6344997" cy="300082"/>
          </a:xfrm>
          <a:prstGeom prst="rect">
            <a:avLst/>
          </a:prstGeom>
        </p:spPr>
        <p:txBody>
          <a:bodyPr wrap="square">
            <a:spAutoFit/>
          </a:bodyPr>
          <a:lstStyle/>
          <a:p>
            <a:pPr marL="285750" indent="-285750">
              <a:buFont typeface="Arial" panose="020B0604020202020204" pitchFamily="34" charset="0"/>
              <a:buChar char="•"/>
            </a:pPr>
            <a:r>
              <a:rPr lang="en-US" sz="1350" dirty="0">
                <a:cs typeface="Calibri"/>
                <a:hlinkClick r:id="rId7"/>
              </a:rPr>
              <a:t>Preparing to Speak at a Virtual Session</a:t>
            </a:r>
            <a:endParaRPr lang="en-US" sz="1350" dirty="0">
              <a:cs typeface="Calibri"/>
            </a:endParaRPr>
          </a:p>
        </p:txBody>
      </p:sp>
      <p:sp>
        <p:nvSpPr>
          <p:cNvPr id="10" name="TextBox 9">
            <a:extLst>
              <a:ext uri="{FF2B5EF4-FFF2-40B4-BE49-F238E27FC236}">
                <a16:creationId xmlns:a16="http://schemas.microsoft.com/office/drawing/2014/main" id="{CAD78653-7E7D-5E43-938A-4D919ED46A3C}"/>
              </a:ext>
            </a:extLst>
          </p:cNvPr>
          <p:cNvSpPr txBox="1"/>
          <p:nvPr/>
        </p:nvSpPr>
        <p:spPr>
          <a:xfrm>
            <a:off x="7368363" y="4603898"/>
            <a:ext cx="0" cy="0"/>
          </a:xfrm>
          <a:prstGeom prst="rect">
            <a:avLst/>
          </a:prstGeom>
        </p:spPr>
        <p:txBody>
          <a:bodyPr vert="horz" wrap="none" lIns="0" tIns="0" rIns="0" bIns="0" rtlCol="0" anchor="ctr">
            <a:noAutofit/>
          </a:bodyPr>
          <a:lstStyle/>
          <a:p>
            <a:pPr algn="l"/>
            <a:endParaRPr lang="en-US" dirty="0"/>
          </a:p>
        </p:txBody>
      </p:sp>
      <p:sp>
        <p:nvSpPr>
          <p:cNvPr id="3" name="TextBox 2">
            <a:extLst>
              <a:ext uri="{FF2B5EF4-FFF2-40B4-BE49-F238E27FC236}">
                <a16:creationId xmlns:a16="http://schemas.microsoft.com/office/drawing/2014/main" id="{3F59F218-0A5F-BE42-B5B8-553A8EB846A7}"/>
              </a:ext>
            </a:extLst>
          </p:cNvPr>
          <p:cNvSpPr txBox="1"/>
          <p:nvPr/>
        </p:nvSpPr>
        <p:spPr>
          <a:xfrm>
            <a:off x="3039035" y="4383741"/>
            <a:ext cx="0" cy="0"/>
          </a:xfrm>
          <a:prstGeom prst="rect">
            <a:avLst/>
          </a:prstGeom>
        </p:spPr>
        <p:txBody>
          <a:bodyPr vert="horz" wrap="none" lIns="0" tIns="0" rIns="0" bIns="0" rtlCol="0" anchor="ctr">
            <a:noAutofit/>
          </a:bodyPr>
          <a:lstStyle/>
          <a:p>
            <a:pPr algn="l"/>
            <a:endParaRPr lang="en-US" dirty="0"/>
          </a:p>
        </p:txBody>
      </p:sp>
      <p:sp>
        <p:nvSpPr>
          <p:cNvPr id="5" name="TextBox 4">
            <a:extLst>
              <a:ext uri="{FF2B5EF4-FFF2-40B4-BE49-F238E27FC236}">
                <a16:creationId xmlns:a16="http://schemas.microsoft.com/office/drawing/2014/main" id="{3FF7BCD7-6DA0-144A-AD66-7C023D66EF75}"/>
              </a:ext>
            </a:extLst>
          </p:cNvPr>
          <p:cNvSpPr txBox="1"/>
          <p:nvPr/>
        </p:nvSpPr>
        <p:spPr>
          <a:xfrm>
            <a:off x="3774141" y="3469341"/>
            <a:ext cx="0" cy="0"/>
          </a:xfrm>
          <a:prstGeom prst="rect">
            <a:avLst/>
          </a:prstGeom>
        </p:spPr>
        <p:txBody>
          <a:bodyPr vert="horz" wrap="none" lIns="0" tIns="0" rIns="0" bIns="0" rtlCol="0" anchor="ctr">
            <a:noAutofit/>
          </a:bodyPr>
          <a:lstStyle/>
          <a:p>
            <a:pPr algn="l"/>
            <a:endParaRPr lang="en-US" dirty="0"/>
          </a:p>
        </p:txBody>
      </p:sp>
      <p:sp>
        <p:nvSpPr>
          <p:cNvPr id="11" name="TextBox 10">
            <a:extLst>
              <a:ext uri="{FF2B5EF4-FFF2-40B4-BE49-F238E27FC236}">
                <a16:creationId xmlns:a16="http://schemas.microsoft.com/office/drawing/2014/main" id="{89CCEE1A-12CB-ED4F-86F8-41A3E32B4F0E}"/>
              </a:ext>
            </a:extLst>
          </p:cNvPr>
          <p:cNvSpPr txBox="1"/>
          <p:nvPr/>
        </p:nvSpPr>
        <p:spPr>
          <a:xfrm>
            <a:off x="2250141" y="3585882"/>
            <a:ext cx="0" cy="0"/>
          </a:xfrm>
          <a:prstGeom prst="rect">
            <a:avLst/>
          </a:prstGeom>
        </p:spPr>
        <p:txBody>
          <a:bodyPr vert="horz" wrap="none" lIns="0" tIns="0" rIns="0" bIns="0" rtlCol="0" anchor="ctr">
            <a:noAutofit/>
          </a:bodyPr>
          <a:lstStyle/>
          <a:p>
            <a:pPr algn="l"/>
            <a:endParaRPr lang="en-US" dirty="0"/>
          </a:p>
        </p:txBody>
      </p:sp>
      <p:sp>
        <p:nvSpPr>
          <p:cNvPr id="12" name="TextBox 11">
            <a:extLst>
              <a:ext uri="{FF2B5EF4-FFF2-40B4-BE49-F238E27FC236}">
                <a16:creationId xmlns:a16="http://schemas.microsoft.com/office/drawing/2014/main" id="{7362DB59-DE2A-334D-B982-529228B91DFA}"/>
              </a:ext>
            </a:extLst>
          </p:cNvPr>
          <p:cNvSpPr txBox="1"/>
          <p:nvPr/>
        </p:nvSpPr>
        <p:spPr>
          <a:xfrm>
            <a:off x="1264024" y="3397624"/>
            <a:ext cx="0" cy="0"/>
          </a:xfrm>
          <a:prstGeom prst="rect">
            <a:avLst/>
          </a:prstGeom>
        </p:spPr>
        <p:txBody>
          <a:bodyPr vert="horz" wrap="none" lIns="0" tIns="0" rIns="0" bIns="0" rtlCol="0" anchor="ctr">
            <a:noAutofit/>
          </a:bodyPr>
          <a:lstStyle/>
          <a:p>
            <a:pPr algn="l"/>
            <a:endParaRPr lang="en-US" dirty="0"/>
          </a:p>
        </p:txBody>
      </p:sp>
      <p:sp>
        <p:nvSpPr>
          <p:cNvPr id="13" name="Rounded Rectangle 4">
            <a:extLst>
              <a:ext uri="{FF2B5EF4-FFF2-40B4-BE49-F238E27FC236}">
                <a16:creationId xmlns:a16="http://schemas.microsoft.com/office/drawing/2014/main" id="{7568DC85-8BB6-C149-B869-31C7C1465FB2}"/>
              </a:ext>
            </a:extLst>
          </p:cNvPr>
          <p:cNvSpPr txBox="1"/>
          <p:nvPr/>
        </p:nvSpPr>
        <p:spPr>
          <a:xfrm>
            <a:off x="333595" y="3794746"/>
            <a:ext cx="8476810" cy="295038"/>
          </a:xfrm>
          <a:prstGeom prst="rect">
            <a:avLst/>
          </a:prstGeom>
          <a:solidFill>
            <a:schemeClr val="tx2"/>
          </a:solidFill>
          <a:effectLst>
            <a:softEdge rad="0"/>
          </a:effectLst>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00075">
              <a:lnSpc>
                <a:spcPct val="90000"/>
              </a:lnSpc>
              <a:spcBef>
                <a:spcPct val="0"/>
              </a:spcBef>
              <a:spcAft>
                <a:spcPct val="35000"/>
              </a:spcAft>
              <a:buNone/>
            </a:pPr>
            <a:r>
              <a:rPr lang="en-US" sz="1350" b="1" dirty="0"/>
              <a:t>Speaker Training Folder Includes</a:t>
            </a:r>
            <a:endParaRPr lang="en-US" sz="1350" kern="1200" dirty="0"/>
          </a:p>
        </p:txBody>
      </p:sp>
      <p:sp>
        <p:nvSpPr>
          <p:cNvPr id="14" name="Rectangle 13">
            <a:extLst>
              <a:ext uri="{FF2B5EF4-FFF2-40B4-BE49-F238E27FC236}">
                <a16:creationId xmlns:a16="http://schemas.microsoft.com/office/drawing/2014/main" id="{5DAD3C0B-EB4D-4147-8426-55DBC32C7A5A}"/>
              </a:ext>
            </a:extLst>
          </p:cNvPr>
          <p:cNvSpPr/>
          <p:nvPr/>
        </p:nvSpPr>
        <p:spPr>
          <a:xfrm rot="10800000" flipV="1">
            <a:off x="661351" y="4063312"/>
            <a:ext cx="7821298" cy="1338828"/>
          </a:xfrm>
          <a:prstGeom prst="rect">
            <a:avLst/>
          </a:prstGeom>
        </p:spPr>
        <p:txBody>
          <a:bodyPr wrap="square">
            <a:spAutoFit/>
          </a:bodyPr>
          <a:lstStyle/>
          <a:p>
            <a:pPr marL="285750" indent="-285750">
              <a:buFont typeface="Arial" panose="020B0604020202020204" pitchFamily="34" charset="0"/>
              <a:buChar char="•"/>
            </a:pPr>
            <a:r>
              <a:rPr lang="en-US" sz="1350" dirty="0">
                <a:cs typeface="Calibri"/>
              </a:rPr>
              <a:t>Recording of today’s call</a:t>
            </a:r>
          </a:p>
          <a:p>
            <a:pPr marL="285750" indent="-285750">
              <a:buFont typeface="Arial" panose="020B0604020202020204" pitchFamily="34" charset="0"/>
              <a:buChar char="•"/>
            </a:pPr>
            <a:r>
              <a:rPr lang="en-US" sz="1350" dirty="0">
                <a:cs typeface="Calibri"/>
              </a:rPr>
              <a:t>Copy of today’s PPT deck</a:t>
            </a:r>
          </a:p>
          <a:p>
            <a:pPr marL="285750" indent="-285750">
              <a:buFont typeface="Arial" panose="020B0604020202020204" pitchFamily="34" charset="0"/>
              <a:buChar char="•"/>
            </a:pPr>
            <a:r>
              <a:rPr lang="en-US" sz="1350" dirty="0">
                <a:cs typeface="Calibri"/>
                <a:hlinkClick r:id="rId8"/>
              </a:rPr>
              <a:t>Cvent Virtual Attendee Hub Speaker Guide</a:t>
            </a:r>
            <a:endParaRPr lang="en-US" sz="1350" dirty="0">
              <a:cs typeface="Calibri"/>
            </a:endParaRPr>
          </a:p>
          <a:p>
            <a:pPr marL="285750" indent="-285750">
              <a:buFont typeface="Arial" panose="020B0604020202020204" pitchFamily="34" charset="0"/>
              <a:buChar char="•"/>
            </a:pPr>
            <a:endParaRPr lang="en-US" sz="1350" dirty="0">
              <a:cs typeface="Calibri"/>
            </a:endParaRPr>
          </a:p>
          <a:p>
            <a:r>
              <a:rPr lang="en-US" sz="1350" i="1" dirty="0">
                <a:cs typeface="Calibri"/>
              </a:rPr>
              <a:t>Don’t forget to reference the best practices and checklists on the next slides when preparing!</a:t>
            </a:r>
          </a:p>
          <a:p>
            <a:pPr marL="285750" indent="-285750">
              <a:buFont typeface="Arial" panose="020B0604020202020204" pitchFamily="34" charset="0"/>
              <a:buChar char="•"/>
            </a:pPr>
            <a:endParaRPr lang="en-US" sz="1350" dirty="0">
              <a:cs typeface="Calibri"/>
            </a:endParaRPr>
          </a:p>
        </p:txBody>
      </p:sp>
      <p:sp>
        <p:nvSpPr>
          <p:cNvPr id="15" name="TextBox 14">
            <a:extLst>
              <a:ext uri="{FF2B5EF4-FFF2-40B4-BE49-F238E27FC236}">
                <a16:creationId xmlns:a16="http://schemas.microsoft.com/office/drawing/2014/main" id="{C9594C44-7BA3-D348-BCF2-301E263F9A65}"/>
              </a:ext>
            </a:extLst>
          </p:cNvPr>
          <p:cNvSpPr txBox="1"/>
          <p:nvPr/>
        </p:nvSpPr>
        <p:spPr>
          <a:xfrm>
            <a:off x="1452282" y="4563035"/>
            <a:ext cx="0" cy="0"/>
          </a:xfrm>
          <a:prstGeom prst="rect">
            <a:avLst/>
          </a:prstGeom>
        </p:spPr>
        <p:txBody>
          <a:bodyPr vert="horz" wrap="none" lIns="0" tIns="0" rIns="0" bIns="0" rtlCol="0" anchor="ctr">
            <a:noAutofit/>
          </a:bodyPr>
          <a:lstStyle/>
          <a:p>
            <a:pPr algn="l"/>
            <a:endParaRPr lang="en-US" dirty="0"/>
          </a:p>
        </p:txBody>
      </p:sp>
      <p:sp>
        <p:nvSpPr>
          <p:cNvPr id="16" name="TextBox 15">
            <a:extLst>
              <a:ext uri="{FF2B5EF4-FFF2-40B4-BE49-F238E27FC236}">
                <a16:creationId xmlns:a16="http://schemas.microsoft.com/office/drawing/2014/main" id="{EC469274-204C-2340-97E4-E0872E782BF8}"/>
              </a:ext>
            </a:extLst>
          </p:cNvPr>
          <p:cNvSpPr txBox="1"/>
          <p:nvPr/>
        </p:nvSpPr>
        <p:spPr>
          <a:xfrm>
            <a:off x="-1446963" y="3175279"/>
            <a:ext cx="0" cy="0"/>
          </a:xfrm>
          <a:prstGeom prst="rect">
            <a:avLst/>
          </a:prstGeom>
        </p:spPr>
        <p:txBody>
          <a:bodyPr vert="horz" wrap="none" lIns="0" tIns="0" rIns="0" bIns="0" rtlCol="0" anchor="ctr">
            <a:noAutofit/>
          </a:bodyPr>
          <a:lstStyle/>
          <a:p>
            <a:pPr algn="l"/>
            <a:endParaRPr lang="en-US" dirty="0"/>
          </a:p>
        </p:txBody>
      </p:sp>
      <p:sp>
        <p:nvSpPr>
          <p:cNvPr id="21" name="Rounded Rectangle 4">
            <a:extLst>
              <a:ext uri="{FF2B5EF4-FFF2-40B4-BE49-F238E27FC236}">
                <a16:creationId xmlns:a16="http://schemas.microsoft.com/office/drawing/2014/main" id="{B054C5A4-4B29-F34C-9124-54B379F7C43B}"/>
              </a:ext>
            </a:extLst>
          </p:cNvPr>
          <p:cNvSpPr txBox="1"/>
          <p:nvPr/>
        </p:nvSpPr>
        <p:spPr>
          <a:xfrm>
            <a:off x="333595" y="2187351"/>
            <a:ext cx="8476810" cy="295038"/>
          </a:xfrm>
          <a:prstGeom prst="rect">
            <a:avLst/>
          </a:prstGeom>
          <a:solidFill>
            <a:schemeClr val="tx2"/>
          </a:solidFill>
          <a:effectLst>
            <a:softEdge rad="0"/>
          </a:effectLst>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600060">
              <a:lnSpc>
                <a:spcPct val="90000"/>
              </a:lnSpc>
              <a:spcBef>
                <a:spcPct val="0"/>
              </a:spcBef>
              <a:spcAft>
                <a:spcPct val="35000"/>
              </a:spcAft>
            </a:pPr>
            <a:r>
              <a:rPr lang="en-US" sz="1350" b="1" dirty="0"/>
              <a:t>Moderator Guides</a:t>
            </a:r>
            <a:endParaRPr lang="en-US" sz="1350" dirty="0"/>
          </a:p>
        </p:txBody>
      </p:sp>
      <p:sp>
        <p:nvSpPr>
          <p:cNvPr id="22" name="Rectangle 21">
            <a:extLst>
              <a:ext uri="{FF2B5EF4-FFF2-40B4-BE49-F238E27FC236}">
                <a16:creationId xmlns:a16="http://schemas.microsoft.com/office/drawing/2014/main" id="{44D41C04-F4FA-0B4E-854B-5B76AA0E26D6}"/>
              </a:ext>
            </a:extLst>
          </p:cNvPr>
          <p:cNvSpPr/>
          <p:nvPr/>
        </p:nvSpPr>
        <p:spPr>
          <a:xfrm rot="10800000" flipV="1">
            <a:off x="661351" y="2446657"/>
            <a:ext cx="8295860" cy="71558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14313" indent="-214313" fontAlgn="base">
              <a:buFont typeface="Arial" panose="020B0604020202020204" pitchFamily="34" charset="0"/>
              <a:buChar char="•"/>
            </a:pPr>
            <a:r>
              <a:rPr lang="en-US" sz="1350" u="sng" dirty="0">
                <a:hlinkClick r:id="rId9"/>
              </a:rPr>
              <a:t>Moderating Live Q&amp;A on the Attendee Hub Website</a:t>
            </a:r>
            <a:endParaRPr lang="en-US" sz="1350" u="sng" dirty="0"/>
          </a:p>
          <a:p>
            <a:pPr marL="214313" indent="-214313" fontAlgn="base">
              <a:buFont typeface="Arial" panose="020B0604020202020204" pitchFamily="34" charset="0"/>
              <a:buChar char="•"/>
            </a:pPr>
            <a:r>
              <a:rPr lang="en-US" sz="1350" u="sng" dirty="0">
                <a:hlinkClick r:id="rId10"/>
              </a:rPr>
              <a:t>Moderating Live Polls on the Attendee Hub Website</a:t>
            </a:r>
            <a:endParaRPr lang="en-US" sz="1350" u="sng" dirty="0"/>
          </a:p>
          <a:p>
            <a:pPr marL="214313" indent="-214313" fontAlgn="base">
              <a:buFont typeface="Arial" panose="020B0604020202020204" pitchFamily="34" charset="0"/>
              <a:buChar char="•"/>
            </a:pPr>
            <a:r>
              <a:rPr lang="en-US" sz="1350" u="sng" dirty="0">
                <a:hlinkClick r:id="rId11"/>
              </a:rPr>
              <a:t>Moderating Session Chat on the Attendee Website</a:t>
            </a:r>
            <a:endParaRPr lang="en-US" sz="1350" u="sng" dirty="0"/>
          </a:p>
        </p:txBody>
      </p:sp>
    </p:spTree>
    <p:extLst>
      <p:ext uri="{BB962C8B-B14F-4D97-AF65-F5344CB8AC3E}">
        <p14:creationId xmlns:p14="http://schemas.microsoft.com/office/powerpoint/2010/main" val="28184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8CC1A9-3F2C-BF49-BB4A-76AFABB32EB4}"/>
              </a:ext>
            </a:extLst>
          </p:cNvPr>
          <p:cNvSpPr>
            <a:spLocks noGrp="1"/>
          </p:cNvSpPr>
          <p:nvPr>
            <p:ph type="sldNum" sz="quarter" idx="4"/>
          </p:nvPr>
        </p:nvSpPr>
        <p:spPr>
          <a:xfrm>
            <a:off x="8746856" y="4686299"/>
            <a:ext cx="397144" cy="424631"/>
          </a:xfrm>
        </p:spPr>
        <p:txBody>
          <a:bodyPr/>
          <a:lstStyle/>
          <a:p>
            <a:fld id="{7BA77EE5-CA8F-5745-9247-46B98E75B2F0}" type="slidenum">
              <a:rPr lang="en-US" smtClean="0"/>
              <a:pPr/>
              <a:t>33</a:t>
            </a:fld>
            <a:endParaRPr lang="en-US" dirty="0"/>
          </a:p>
        </p:txBody>
      </p:sp>
      <p:sp>
        <p:nvSpPr>
          <p:cNvPr id="9" name="Title 1">
            <a:extLst>
              <a:ext uri="{FF2B5EF4-FFF2-40B4-BE49-F238E27FC236}">
                <a16:creationId xmlns:a16="http://schemas.microsoft.com/office/drawing/2014/main" id="{A9BFBCCC-6605-3442-849D-D85C15CB2060}"/>
              </a:ext>
            </a:extLst>
          </p:cNvPr>
          <p:cNvSpPr>
            <a:spLocks noGrp="1"/>
          </p:cNvSpPr>
          <p:nvPr>
            <p:ph type="title"/>
          </p:nvPr>
        </p:nvSpPr>
        <p:spPr>
          <a:xfrm>
            <a:off x="4971640" y="-85617"/>
            <a:ext cx="3715160" cy="1345047"/>
          </a:xfrm>
        </p:spPr>
        <p:txBody>
          <a:bodyPr/>
          <a:lstStyle/>
          <a:p>
            <a:r>
              <a:rPr lang="en-US" b="1" dirty="0"/>
              <a:t>Best Practice Tips</a:t>
            </a:r>
          </a:p>
        </p:txBody>
      </p:sp>
      <p:sp>
        <p:nvSpPr>
          <p:cNvPr id="10" name="Content Placeholder 2">
            <a:extLst>
              <a:ext uri="{FF2B5EF4-FFF2-40B4-BE49-F238E27FC236}">
                <a16:creationId xmlns:a16="http://schemas.microsoft.com/office/drawing/2014/main" id="{83D5533E-08BF-B54E-BA18-CAD1442651B6}"/>
              </a:ext>
            </a:extLst>
          </p:cNvPr>
          <p:cNvSpPr>
            <a:spLocks noGrp="1"/>
          </p:cNvSpPr>
          <p:nvPr>
            <p:ph sz="quarter" idx="10"/>
          </p:nvPr>
        </p:nvSpPr>
        <p:spPr>
          <a:xfrm>
            <a:off x="4971640" y="1537023"/>
            <a:ext cx="3775216" cy="3363287"/>
          </a:xfrm>
        </p:spPr>
        <p:txBody>
          <a:bodyPr>
            <a:normAutofit lnSpcReduction="10000"/>
          </a:bodyPr>
          <a:lstStyle/>
          <a:p>
            <a:pPr lvl="3"/>
            <a:r>
              <a:rPr lang="en-US" sz="1400" dirty="0">
                <a:solidFill>
                  <a:schemeClr val="bg1"/>
                </a:solidFill>
              </a:rPr>
              <a:t>Turn off Wi-Fi and connect with ethernet. Be sure to disconnect from VPN. Your internet speed should be at least 6 </a:t>
            </a:r>
            <a:r>
              <a:rPr lang="en-US" sz="1400" dirty="0" err="1">
                <a:solidFill>
                  <a:schemeClr val="bg1"/>
                </a:solidFill>
              </a:rPr>
              <a:t>mbps</a:t>
            </a:r>
            <a:r>
              <a:rPr lang="en-US" sz="1400" dirty="0">
                <a:solidFill>
                  <a:schemeClr val="bg1"/>
                </a:solidFill>
              </a:rPr>
              <a:t> upload and download.</a:t>
            </a:r>
          </a:p>
          <a:p>
            <a:pPr lvl="3"/>
            <a:endParaRPr lang="en-US" sz="1400" dirty="0">
              <a:solidFill>
                <a:schemeClr val="bg1"/>
              </a:solidFill>
            </a:endParaRPr>
          </a:p>
          <a:p>
            <a:pPr lvl="3"/>
            <a:endParaRPr lang="en-US" sz="1400" dirty="0">
              <a:solidFill>
                <a:schemeClr val="bg1"/>
              </a:solidFill>
            </a:endParaRPr>
          </a:p>
          <a:p>
            <a:pPr lvl="3"/>
            <a:r>
              <a:rPr lang="en-US" sz="1400" dirty="0">
                <a:solidFill>
                  <a:schemeClr val="bg1"/>
                </a:solidFill>
              </a:rPr>
              <a:t>Close all non-essential applications and browser tabs</a:t>
            </a:r>
          </a:p>
          <a:p>
            <a:pPr lvl="3"/>
            <a:endParaRPr lang="en-US" sz="1400" dirty="0">
              <a:solidFill>
                <a:schemeClr val="bg1"/>
              </a:solidFill>
            </a:endParaRPr>
          </a:p>
          <a:p>
            <a:pPr lvl="3"/>
            <a:endParaRPr lang="en-US" sz="1400" dirty="0">
              <a:solidFill>
                <a:schemeClr val="bg1"/>
              </a:solidFill>
            </a:endParaRPr>
          </a:p>
          <a:p>
            <a:pPr lvl="3"/>
            <a:r>
              <a:rPr lang="en-US" sz="1400" dirty="0">
                <a:solidFill>
                  <a:schemeClr val="bg1"/>
                </a:solidFill>
              </a:rPr>
              <a:t>Use an external webcam and proper lighting such as a ring light. </a:t>
            </a:r>
          </a:p>
          <a:p>
            <a:pPr lvl="3"/>
            <a:endParaRPr lang="en-US" sz="1400" dirty="0">
              <a:solidFill>
                <a:schemeClr val="bg1"/>
              </a:solidFill>
            </a:endParaRPr>
          </a:p>
          <a:p>
            <a:pPr lvl="3"/>
            <a:endParaRPr lang="en-US" sz="1400" dirty="0">
              <a:solidFill>
                <a:schemeClr val="bg1"/>
              </a:solidFill>
            </a:endParaRPr>
          </a:p>
          <a:p>
            <a:pPr lvl="3"/>
            <a:r>
              <a:rPr lang="en-US" sz="1400" dirty="0">
                <a:solidFill>
                  <a:schemeClr val="bg1"/>
                </a:solidFill>
              </a:rPr>
              <a:t>Use an external microphone and avoid environments with background noise.</a:t>
            </a:r>
          </a:p>
        </p:txBody>
      </p:sp>
      <p:pic>
        <p:nvPicPr>
          <p:cNvPr id="5" name="Graphic 4">
            <a:extLst>
              <a:ext uri="{FF2B5EF4-FFF2-40B4-BE49-F238E27FC236}">
                <a16:creationId xmlns:a16="http://schemas.microsoft.com/office/drawing/2014/main" id="{2ACA9404-756A-F549-8A42-B882737D3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1983" y="3586920"/>
            <a:ext cx="495822" cy="275457"/>
          </a:xfrm>
          <a:prstGeom prst="rect">
            <a:avLst/>
          </a:prstGeom>
        </p:spPr>
      </p:pic>
      <p:pic>
        <p:nvPicPr>
          <p:cNvPr id="6" name="Graphic 5" descr="Volume">
            <a:extLst>
              <a:ext uri="{FF2B5EF4-FFF2-40B4-BE49-F238E27FC236}">
                <a16:creationId xmlns:a16="http://schemas.microsoft.com/office/drawing/2014/main" id="{0B83118F-C573-2C41-BBF6-A7A48D638A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83211" y="4383116"/>
            <a:ext cx="471034" cy="471034"/>
          </a:xfrm>
          <a:prstGeom prst="rect">
            <a:avLst/>
          </a:prstGeom>
        </p:spPr>
      </p:pic>
      <p:pic>
        <p:nvPicPr>
          <p:cNvPr id="8" name="Graphic 7">
            <a:extLst>
              <a:ext uri="{FF2B5EF4-FFF2-40B4-BE49-F238E27FC236}">
                <a16:creationId xmlns:a16="http://schemas.microsoft.com/office/drawing/2014/main" id="{A77BAE5E-4BD9-C84D-8480-A5E6079768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1983" y="2665472"/>
            <a:ext cx="386135" cy="386135"/>
          </a:xfrm>
          <a:prstGeom prst="rect">
            <a:avLst/>
          </a:prstGeom>
        </p:spPr>
      </p:pic>
      <p:pic>
        <p:nvPicPr>
          <p:cNvPr id="11" name="Graphic 10">
            <a:extLst>
              <a:ext uri="{FF2B5EF4-FFF2-40B4-BE49-F238E27FC236}">
                <a16:creationId xmlns:a16="http://schemas.microsoft.com/office/drawing/2014/main" id="{C785DE64-C03F-7845-BC81-6839DDA015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1508" y="1681885"/>
            <a:ext cx="386135" cy="386135"/>
          </a:xfrm>
          <a:prstGeom prst="rect">
            <a:avLst/>
          </a:prstGeom>
        </p:spPr>
      </p:pic>
    </p:spTree>
    <p:extLst>
      <p:ext uri="{BB962C8B-B14F-4D97-AF65-F5344CB8AC3E}">
        <p14:creationId xmlns:p14="http://schemas.microsoft.com/office/powerpoint/2010/main" val="42009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8CC1A9-3F2C-BF49-BB4A-76AFABB32EB4}"/>
              </a:ext>
            </a:extLst>
          </p:cNvPr>
          <p:cNvSpPr>
            <a:spLocks noGrp="1"/>
          </p:cNvSpPr>
          <p:nvPr>
            <p:ph type="sldNum" sz="quarter" idx="4"/>
          </p:nvPr>
        </p:nvSpPr>
        <p:spPr/>
        <p:txBody>
          <a:bodyPr/>
          <a:lstStyle/>
          <a:p>
            <a:fld id="{7BA77EE5-CA8F-5745-9247-46B98E75B2F0}" type="slidenum">
              <a:rPr lang="en-US" smtClean="0"/>
              <a:pPr/>
              <a:t>34</a:t>
            </a:fld>
            <a:endParaRPr lang="en-US" dirty="0"/>
          </a:p>
        </p:txBody>
      </p:sp>
      <p:sp>
        <p:nvSpPr>
          <p:cNvPr id="9" name="Title 1">
            <a:extLst>
              <a:ext uri="{FF2B5EF4-FFF2-40B4-BE49-F238E27FC236}">
                <a16:creationId xmlns:a16="http://schemas.microsoft.com/office/drawing/2014/main" id="{A9BFBCCC-6605-3442-849D-D85C15CB2060}"/>
              </a:ext>
            </a:extLst>
          </p:cNvPr>
          <p:cNvSpPr>
            <a:spLocks noGrp="1"/>
          </p:cNvSpPr>
          <p:nvPr>
            <p:ph type="title"/>
          </p:nvPr>
        </p:nvSpPr>
        <p:spPr>
          <a:xfrm>
            <a:off x="4724400" y="145974"/>
            <a:ext cx="3962400" cy="1322069"/>
          </a:xfrm>
        </p:spPr>
        <p:txBody>
          <a:bodyPr/>
          <a:lstStyle/>
          <a:p>
            <a:r>
              <a:rPr lang="en-US" b="1" dirty="0"/>
              <a:t>Ready Your Device &amp; Connect To The Internet</a:t>
            </a:r>
          </a:p>
        </p:txBody>
      </p:sp>
      <p:sp>
        <p:nvSpPr>
          <p:cNvPr id="10" name="Content Placeholder 2">
            <a:extLst>
              <a:ext uri="{FF2B5EF4-FFF2-40B4-BE49-F238E27FC236}">
                <a16:creationId xmlns:a16="http://schemas.microsoft.com/office/drawing/2014/main" id="{83D5533E-08BF-B54E-BA18-CAD1442651B6}"/>
              </a:ext>
            </a:extLst>
          </p:cNvPr>
          <p:cNvSpPr>
            <a:spLocks noGrp="1"/>
          </p:cNvSpPr>
          <p:nvPr>
            <p:ph sz="quarter" idx="10"/>
          </p:nvPr>
        </p:nvSpPr>
        <p:spPr>
          <a:xfrm>
            <a:off x="4703628" y="1790624"/>
            <a:ext cx="4241800" cy="3352876"/>
          </a:xfrm>
        </p:spPr>
        <p:txBody>
          <a:bodyPr>
            <a:normAutofit/>
          </a:bodyPr>
          <a:lstStyle/>
          <a:p>
            <a:r>
              <a:rPr lang="en-US" sz="1400" dirty="0"/>
              <a:t>Have your device fully charged and connected to a stable internet connection. </a:t>
            </a:r>
          </a:p>
          <a:p>
            <a:endParaRPr lang="en-US" sz="1400" dirty="0"/>
          </a:p>
          <a:p>
            <a:pPr lvl="3"/>
            <a:endParaRPr lang="en-US" sz="1400" b="1" dirty="0">
              <a:solidFill>
                <a:schemeClr val="bg1"/>
              </a:solidFill>
            </a:endParaRPr>
          </a:p>
          <a:p>
            <a:pPr lvl="3"/>
            <a:r>
              <a:rPr lang="en-US" sz="1400" b="1" dirty="0">
                <a:solidFill>
                  <a:schemeClr val="bg1"/>
                </a:solidFill>
              </a:rPr>
              <a:t>Download </a:t>
            </a:r>
            <a:r>
              <a:rPr lang="en-US" sz="1400" b="1" dirty="0">
                <a:solidFill>
                  <a:schemeClr val="bg1"/>
                </a:solidFill>
                <a:hlinkClick r:id="rId3">
                  <a:extLst>
                    <a:ext uri="{A12FA001-AC4F-418D-AE19-62706E023703}">
                      <ahyp:hlinkClr xmlns:ahyp="http://schemas.microsoft.com/office/drawing/2018/hyperlinkcolor" val="tx"/>
                    </a:ext>
                  </a:extLst>
                </a:hlinkClick>
              </a:rPr>
              <a:t>Zoom</a:t>
            </a:r>
            <a:r>
              <a:rPr lang="en-US" sz="1400" b="1" dirty="0">
                <a:solidFill>
                  <a:schemeClr val="bg1"/>
                </a:solidFill>
              </a:rPr>
              <a:t> on the device you will be using and sign up for an account if you do not already have one. **There are no dial-in options for sessions</a:t>
            </a:r>
            <a:endParaRPr lang="en-US" sz="1400" b="1" dirty="0">
              <a:solidFill>
                <a:schemeClr val="bg1"/>
              </a:solidFill>
              <a:cs typeface="Calibri"/>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p:txBody>
      </p:sp>
      <p:sp>
        <p:nvSpPr>
          <p:cNvPr id="2" name="TextBox 1">
            <a:extLst>
              <a:ext uri="{FF2B5EF4-FFF2-40B4-BE49-F238E27FC236}">
                <a16:creationId xmlns:a16="http://schemas.microsoft.com/office/drawing/2014/main" id="{27259C3A-9473-AD43-8B3C-9BDE9D68ACB7}"/>
              </a:ext>
            </a:extLst>
          </p:cNvPr>
          <p:cNvSpPr txBox="1"/>
          <p:nvPr/>
        </p:nvSpPr>
        <p:spPr>
          <a:xfrm>
            <a:off x="4279900" y="5245100"/>
            <a:ext cx="0" cy="0"/>
          </a:xfrm>
          <a:prstGeom prst="rect">
            <a:avLst/>
          </a:prstGeom>
        </p:spPr>
        <p:txBody>
          <a:bodyPr vert="horz" wrap="none" lIns="0" tIns="0" rIns="0" bIns="0" rtlCol="0" anchor="ctr">
            <a:noAutofit/>
          </a:bodyPr>
          <a:lstStyle/>
          <a:p>
            <a:pPr algn="l"/>
            <a:endParaRPr lang="en-US" dirty="0"/>
          </a:p>
        </p:txBody>
      </p:sp>
      <p:pic>
        <p:nvPicPr>
          <p:cNvPr id="11" name="Graphic 10">
            <a:extLst>
              <a:ext uri="{FF2B5EF4-FFF2-40B4-BE49-F238E27FC236}">
                <a16:creationId xmlns:a16="http://schemas.microsoft.com/office/drawing/2014/main" id="{01CE5EE3-A11B-074F-A6C9-8687F5710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0906" y="2887942"/>
            <a:ext cx="594384" cy="330214"/>
          </a:xfrm>
          <a:prstGeom prst="rect">
            <a:avLst/>
          </a:prstGeom>
        </p:spPr>
      </p:pic>
      <p:sp>
        <p:nvSpPr>
          <p:cNvPr id="3" name="TextBox 2">
            <a:extLst>
              <a:ext uri="{FF2B5EF4-FFF2-40B4-BE49-F238E27FC236}">
                <a16:creationId xmlns:a16="http://schemas.microsoft.com/office/drawing/2014/main" id="{7D37D041-879F-5F4C-BD50-8327F634935E}"/>
              </a:ext>
            </a:extLst>
          </p:cNvPr>
          <p:cNvSpPr txBox="1"/>
          <p:nvPr/>
        </p:nvSpPr>
        <p:spPr>
          <a:xfrm>
            <a:off x="1456660" y="2381693"/>
            <a:ext cx="0" cy="0"/>
          </a:xfrm>
          <a:prstGeom prst="rect">
            <a:avLst/>
          </a:prstGeom>
        </p:spPr>
        <p:txBody>
          <a:bodyPr vert="horz" wrap="none" lIns="0" tIns="0" rIns="0" bIns="0" rtlCol="0" anchor="ctr">
            <a:noAutofit/>
          </a:bodyPr>
          <a:lstStyle/>
          <a:p>
            <a:pPr algn="l"/>
            <a:endParaRPr lang="en-US" dirty="0"/>
          </a:p>
        </p:txBody>
      </p:sp>
    </p:spTree>
    <p:extLst>
      <p:ext uri="{BB962C8B-B14F-4D97-AF65-F5344CB8AC3E}">
        <p14:creationId xmlns:p14="http://schemas.microsoft.com/office/powerpoint/2010/main" val="269489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8CC1A9-3F2C-BF49-BB4A-76AFABB32EB4}"/>
              </a:ext>
            </a:extLst>
          </p:cNvPr>
          <p:cNvSpPr>
            <a:spLocks noGrp="1"/>
          </p:cNvSpPr>
          <p:nvPr>
            <p:ph type="sldNum" sz="quarter" idx="4"/>
          </p:nvPr>
        </p:nvSpPr>
        <p:spPr/>
        <p:txBody>
          <a:bodyPr/>
          <a:lstStyle/>
          <a:p>
            <a:fld id="{7BA77EE5-CA8F-5745-9247-46B98E75B2F0}" type="slidenum">
              <a:rPr lang="en-US" smtClean="0"/>
              <a:pPr/>
              <a:t>35</a:t>
            </a:fld>
            <a:endParaRPr lang="en-US" dirty="0"/>
          </a:p>
        </p:txBody>
      </p:sp>
      <p:sp>
        <p:nvSpPr>
          <p:cNvPr id="9" name="Title 1">
            <a:extLst>
              <a:ext uri="{FF2B5EF4-FFF2-40B4-BE49-F238E27FC236}">
                <a16:creationId xmlns:a16="http://schemas.microsoft.com/office/drawing/2014/main" id="{A9BFBCCC-6605-3442-849D-D85C15CB2060}"/>
              </a:ext>
            </a:extLst>
          </p:cNvPr>
          <p:cNvSpPr>
            <a:spLocks noGrp="1"/>
          </p:cNvSpPr>
          <p:nvPr>
            <p:ph type="title"/>
          </p:nvPr>
        </p:nvSpPr>
        <p:spPr>
          <a:xfrm>
            <a:off x="4724400" y="145974"/>
            <a:ext cx="3962400" cy="1322069"/>
          </a:xfrm>
        </p:spPr>
        <p:txBody>
          <a:bodyPr/>
          <a:lstStyle/>
          <a:p>
            <a:pPr>
              <a:spcBef>
                <a:spcPts val="750"/>
              </a:spcBef>
              <a:spcAft>
                <a:spcPts val="1500"/>
              </a:spcAft>
            </a:pPr>
            <a:r>
              <a:rPr lang="en-US" b="1" dirty="0"/>
              <a:t>Practice Tech Check</a:t>
            </a:r>
          </a:p>
        </p:txBody>
      </p:sp>
      <p:sp>
        <p:nvSpPr>
          <p:cNvPr id="10" name="Content Placeholder 2">
            <a:extLst>
              <a:ext uri="{FF2B5EF4-FFF2-40B4-BE49-F238E27FC236}">
                <a16:creationId xmlns:a16="http://schemas.microsoft.com/office/drawing/2014/main" id="{83D5533E-08BF-B54E-BA18-CAD1442651B6}"/>
              </a:ext>
            </a:extLst>
          </p:cNvPr>
          <p:cNvSpPr>
            <a:spLocks noGrp="1"/>
          </p:cNvSpPr>
          <p:nvPr>
            <p:ph sz="quarter" idx="10"/>
          </p:nvPr>
        </p:nvSpPr>
        <p:spPr>
          <a:xfrm>
            <a:off x="4724400" y="1790624"/>
            <a:ext cx="3724842" cy="3352876"/>
          </a:xfrm>
        </p:spPr>
        <p:txBody>
          <a:bodyPr>
            <a:normAutofit/>
          </a:bodyPr>
          <a:lstStyle/>
          <a:p>
            <a:pPr marL="285750" indent="-285750">
              <a:lnSpc>
                <a:spcPct val="110000"/>
              </a:lnSpc>
              <a:buFont typeface="Arial" panose="020B0604020202020204" pitchFamily="34" charset="0"/>
              <a:buChar char="•"/>
            </a:pPr>
            <a:r>
              <a:rPr lang="en-US" sz="1400" dirty="0"/>
              <a:t>Same Environment as Event Day</a:t>
            </a:r>
          </a:p>
          <a:p>
            <a:pPr marL="285750" indent="-285750">
              <a:lnSpc>
                <a:spcPct val="110000"/>
              </a:lnSpc>
              <a:buFont typeface="Arial" panose="020B0604020202020204" pitchFamily="34" charset="0"/>
              <a:buChar char="•"/>
            </a:pPr>
            <a:r>
              <a:rPr lang="en-US" sz="1400" dirty="0">
                <a:cs typeface="Calibri"/>
              </a:rPr>
              <a:t>Mute/Unmute</a:t>
            </a:r>
          </a:p>
          <a:p>
            <a:pPr marL="285750" indent="-285750">
              <a:lnSpc>
                <a:spcPct val="110000"/>
              </a:lnSpc>
              <a:buFont typeface="Arial" panose="020B0604020202020204" pitchFamily="34" charset="0"/>
              <a:buChar char="•"/>
            </a:pPr>
            <a:r>
              <a:rPr lang="en-US" sz="1400" dirty="0">
                <a:cs typeface="Calibri"/>
              </a:rPr>
              <a:t>Video On/Off</a:t>
            </a:r>
          </a:p>
          <a:p>
            <a:pPr marL="285750" indent="-285750">
              <a:lnSpc>
                <a:spcPct val="110000"/>
              </a:lnSpc>
              <a:buFont typeface="Arial" panose="020B0604020202020204" pitchFamily="34" charset="0"/>
              <a:buChar char="•"/>
            </a:pPr>
            <a:r>
              <a:rPr lang="en-US" sz="1400" dirty="0">
                <a:cs typeface="Calibri"/>
              </a:rPr>
              <a:t>Participant Rename</a:t>
            </a:r>
          </a:p>
          <a:p>
            <a:pPr marL="285750" indent="-285750">
              <a:lnSpc>
                <a:spcPct val="110000"/>
              </a:lnSpc>
              <a:buFont typeface="Arial" panose="020B0604020202020204" pitchFamily="34" charset="0"/>
              <a:buChar char="•"/>
            </a:pPr>
            <a:r>
              <a:rPr lang="en-US" sz="1400" dirty="0"/>
              <a:t>Network Speed Test</a:t>
            </a:r>
            <a:endParaRPr lang="en-US" sz="1400" dirty="0">
              <a:cs typeface="Calibri"/>
            </a:endParaRPr>
          </a:p>
          <a:p>
            <a:pPr marL="285750" indent="-285750">
              <a:lnSpc>
                <a:spcPct val="110000"/>
              </a:lnSpc>
              <a:buFont typeface="Arial" panose="020B0604020202020204" pitchFamily="34" charset="0"/>
              <a:buChar char="•"/>
            </a:pPr>
            <a:r>
              <a:rPr lang="en-US" sz="1400" dirty="0">
                <a:cs typeface="Calibri"/>
              </a:rPr>
              <a:t>Chat Functionality</a:t>
            </a:r>
          </a:p>
          <a:p>
            <a:pPr marL="285750" indent="-285750">
              <a:lnSpc>
                <a:spcPct val="110000"/>
              </a:lnSpc>
              <a:buFont typeface="Arial" panose="020B0604020202020204" pitchFamily="34" charset="0"/>
              <a:buChar char="•"/>
            </a:pPr>
            <a:r>
              <a:rPr lang="en-US" sz="1400" dirty="0">
                <a:cs typeface="Calibri"/>
              </a:rPr>
              <a:t>Screenshare </a:t>
            </a:r>
            <a:r>
              <a:rPr lang="en-US" sz="1400" i="1" dirty="0">
                <a:cs typeface="Calibri"/>
              </a:rPr>
              <a:t>(if applicable)</a:t>
            </a:r>
            <a:endParaRPr lang="en-US" b="1"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p:txBody>
      </p:sp>
      <p:sp>
        <p:nvSpPr>
          <p:cNvPr id="2" name="TextBox 1">
            <a:extLst>
              <a:ext uri="{FF2B5EF4-FFF2-40B4-BE49-F238E27FC236}">
                <a16:creationId xmlns:a16="http://schemas.microsoft.com/office/drawing/2014/main" id="{27259C3A-9473-AD43-8B3C-9BDE9D68ACB7}"/>
              </a:ext>
            </a:extLst>
          </p:cNvPr>
          <p:cNvSpPr txBox="1"/>
          <p:nvPr/>
        </p:nvSpPr>
        <p:spPr>
          <a:xfrm>
            <a:off x="4279900" y="5245100"/>
            <a:ext cx="0" cy="0"/>
          </a:xfrm>
          <a:prstGeom prst="rect">
            <a:avLst/>
          </a:prstGeom>
        </p:spPr>
        <p:txBody>
          <a:bodyPr vert="horz" wrap="none" lIns="0" tIns="0" rIns="0" bIns="0" rtlCol="0" anchor="ctr">
            <a:noAutofit/>
          </a:bodyPr>
          <a:lstStyle/>
          <a:p>
            <a:pPr algn="l"/>
            <a:endParaRPr lang="en-US" dirty="0"/>
          </a:p>
        </p:txBody>
      </p:sp>
      <p:sp>
        <p:nvSpPr>
          <p:cNvPr id="3" name="TextBox 2">
            <a:extLst>
              <a:ext uri="{FF2B5EF4-FFF2-40B4-BE49-F238E27FC236}">
                <a16:creationId xmlns:a16="http://schemas.microsoft.com/office/drawing/2014/main" id="{7D37D041-879F-5F4C-BD50-8327F634935E}"/>
              </a:ext>
            </a:extLst>
          </p:cNvPr>
          <p:cNvSpPr txBox="1"/>
          <p:nvPr/>
        </p:nvSpPr>
        <p:spPr>
          <a:xfrm>
            <a:off x="1456660" y="2381693"/>
            <a:ext cx="0" cy="0"/>
          </a:xfrm>
          <a:prstGeom prst="rect">
            <a:avLst/>
          </a:prstGeom>
        </p:spPr>
        <p:txBody>
          <a:bodyPr vert="horz" wrap="none" lIns="0" tIns="0" rIns="0" bIns="0" rtlCol="0" anchor="ctr">
            <a:noAutofit/>
          </a:bodyPr>
          <a:lstStyle/>
          <a:p>
            <a:pPr algn="l"/>
            <a:endParaRPr lang="en-US" dirty="0"/>
          </a:p>
        </p:txBody>
      </p:sp>
    </p:spTree>
    <p:extLst>
      <p:ext uri="{BB962C8B-B14F-4D97-AF65-F5344CB8AC3E}">
        <p14:creationId xmlns:p14="http://schemas.microsoft.com/office/powerpoint/2010/main" val="232569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3E52D-42B9-D242-9CC8-B37355646C62}"/>
              </a:ext>
            </a:extLst>
          </p:cNvPr>
          <p:cNvSpPr>
            <a:spLocks noGrp="1"/>
          </p:cNvSpPr>
          <p:nvPr>
            <p:ph type="sldNum" sz="quarter" idx="4"/>
          </p:nvPr>
        </p:nvSpPr>
        <p:spPr/>
        <p:txBody>
          <a:bodyPr/>
          <a:lstStyle/>
          <a:p>
            <a:fld id="{7BA77EE5-CA8F-5745-9247-46B98E75B2F0}" type="slidenum">
              <a:rPr lang="en-US" smtClean="0"/>
              <a:pPr/>
              <a:t>36</a:t>
            </a:fld>
            <a:endParaRPr lang="en-US" dirty="0"/>
          </a:p>
        </p:txBody>
      </p:sp>
      <p:sp>
        <p:nvSpPr>
          <p:cNvPr id="4" name="Title 1">
            <a:extLst>
              <a:ext uri="{FF2B5EF4-FFF2-40B4-BE49-F238E27FC236}">
                <a16:creationId xmlns:a16="http://schemas.microsoft.com/office/drawing/2014/main" id="{D93297A6-AE67-5547-919C-A7C3A5EAE6E3}"/>
              </a:ext>
            </a:extLst>
          </p:cNvPr>
          <p:cNvSpPr>
            <a:spLocks noGrp="1"/>
          </p:cNvSpPr>
          <p:nvPr>
            <p:ph type="title" idx="4294967295"/>
          </p:nvPr>
        </p:nvSpPr>
        <p:spPr>
          <a:xfrm>
            <a:off x="0" y="184494"/>
            <a:ext cx="9144000" cy="685800"/>
          </a:xfrm>
        </p:spPr>
        <p:txBody>
          <a:bodyPr/>
          <a:lstStyle/>
          <a:p>
            <a:r>
              <a:rPr lang="en-US" sz="2400" b="1" dirty="0">
                <a:solidFill>
                  <a:schemeClr val="bg1"/>
                </a:solidFill>
              </a:rPr>
              <a:t>Day of Speaker Checklist</a:t>
            </a:r>
          </a:p>
        </p:txBody>
      </p:sp>
      <p:sp>
        <p:nvSpPr>
          <p:cNvPr id="7" name="Content Placeholder 4">
            <a:extLst>
              <a:ext uri="{FF2B5EF4-FFF2-40B4-BE49-F238E27FC236}">
                <a16:creationId xmlns:a16="http://schemas.microsoft.com/office/drawing/2014/main" id="{93961B6B-2B28-A740-B3EA-2086B193EC68}"/>
              </a:ext>
            </a:extLst>
          </p:cNvPr>
          <p:cNvSpPr txBox="1">
            <a:spLocks/>
          </p:cNvSpPr>
          <p:nvPr/>
        </p:nvSpPr>
        <p:spPr>
          <a:xfrm>
            <a:off x="201387" y="938851"/>
            <a:ext cx="2897414" cy="3939536"/>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kern="1200" dirty="0">
                <a:solidFill>
                  <a:schemeClr val="tx1"/>
                </a:solidFill>
                <a:latin typeface="+mn-lt"/>
                <a:ea typeface="+mn-ea"/>
                <a:cs typeface="+mn-cs"/>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400" dirty="0">
              <a:solidFill>
                <a:schemeClr val="bg1"/>
              </a:solidFill>
            </a:endParaRPr>
          </a:p>
          <a:p>
            <a:endParaRPr lang="en-US" sz="1400" dirty="0">
              <a:solidFill>
                <a:schemeClr val="bg1"/>
              </a:solidFill>
            </a:endParaRPr>
          </a:p>
        </p:txBody>
      </p:sp>
      <p:sp>
        <p:nvSpPr>
          <p:cNvPr id="6" name="Content Placeholder 4">
            <a:extLst>
              <a:ext uri="{FF2B5EF4-FFF2-40B4-BE49-F238E27FC236}">
                <a16:creationId xmlns:a16="http://schemas.microsoft.com/office/drawing/2014/main" id="{7AEBA782-9274-794F-A17C-12D359AB49E1}"/>
              </a:ext>
            </a:extLst>
          </p:cNvPr>
          <p:cNvSpPr txBox="1">
            <a:spLocks/>
          </p:cNvSpPr>
          <p:nvPr/>
        </p:nvSpPr>
        <p:spPr>
          <a:xfrm>
            <a:off x="328387" y="1203964"/>
            <a:ext cx="2897414" cy="3939536"/>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kern="1200" dirty="0">
                <a:solidFill>
                  <a:schemeClr val="tx1"/>
                </a:solidFill>
                <a:latin typeface="+mn-lt"/>
                <a:ea typeface="+mn-ea"/>
                <a:cs typeface="+mn-cs"/>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400" dirty="0">
              <a:solidFill>
                <a:schemeClr val="bg1"/>
              </a:solidFill>
            </a:endParaRPr>
          </a:p>
          <a:p>
            <a:endParaRPr lang="en-US" sz="1400" dirty="0">
              <a:solidFill>
                <a:schemeClr val="bg1"/>
              </a:solidFill>
            </a:endParaRPr>
          </a:p>
        </p:txBody>
      </p:sp>
      <p:sp>
        <p:nvSpPr>
          <p:cNvPr id="3" name="TextBox 2">
            <a:extLst>
              <a:ext uri="{FF2B5EF4-FFF2-40B4-BE49-F238E27FC236}">
                <a16:creationId xmlns:a16="http://schemas.microsoft.com/office/drawing/2014/main" id="{6EE25D86-3C9D-1141-B40D-335BB589DB0A}"/>
              </a:ext>
            </a:extLst>
          </p:cNvPr>
          <p:cNvSpPr txBox="1"/>
          <p:nvPr/>
        </p:nvSpPr>
        <p:spPr>
          <a:xfrm>
            <a:off x="2146300" y="1714500"/>
            <a:ext cx="0" cy="0"/>
          </a:xfrm>
          <a:prstGeom prst="rect">
            <a:avLst/>
          </a:prstGeom>
        </p:spPr>
        <p:txBody>
          <a:bodyPr vert="horz" wrap="none" lIns="0" tIns="0" rIns="0" bIns="0" rtlCol="0" anchor="ctr">
            <a:noAutofit/>
          </a:bodyPr>
          <a:lstStyle/>
          <a:p>
            <a:pPr algn="l"/>
            <a:endParaRPr lang="en-US" dirty="0"/>
          </a:p>
        </p:txBody>
      </p:sp>
      <p:sp>
        <p:nvSpPr>
          <p:cNvPr id="5" name="TextBox 4">
            <a:extLst>
              <a:ext uri="{FF2B5EF4-FFF2-40B4-BE49-F238E27FC236}">
                <a16:creationId xmlns:a16="http://schemas.microsoft.com/office/drawing/2014/main" id="{9096E013-0248-2749-AEE7-5EC9483E60AB}"/>
              </a:ext>
            </a:extLst>
          </p:cNvPr>
          <p:cNvSpPr txBox="1"/>
          <p:nvPr/>
        </p:nvSpPr>
        <p:spPr>
          <a:xfrm>
            <a:off x="1193800" y="1841500"/>
            <a:ext cx="0" cy="0"/>
          </a:xfrm>
          <a:prstGeom prst="rect">
            <a:avLst/>
          </a:prstGeom>
        </p:spPr>
        <p:txBody>
          <a:bodyPr vert="horz" wrap="none" lIns="0" tIns="0" rIns="0" bIns="0" rtlCol="0" anchor="ctr">
            <a:noAutofit/>
          </a:bodyPr>
          <a:lstStyle/>
          <a:p>
            <a:pPr algn="l"/>
            <a:endParaRPr lang="en-US" dirty="0"/>
          </a:p>
        </p:txBody>
      </p:sp>
      <p:sp>
        <p:nvSpPr>
          <p:cNvPr id="9" name="TextBox 8">
            <a:extLst>
              <a:ext uri="{FF2B5EF4-FFF2-40B4-BE49-F238E27FC236}">
                <a16:creationId xmlns:a16="http://schemas.microsoft.com/office/drawing/2014/main" id="{BCAB279C-B0BF-2D42-AE48-7AB4068B8E4B}"/>
              </a:ext>
            </a:extLst>
          </p:cNvPr>
          <p:cNvSpPr txBox="1"/>
          <p:nvPr/>
        </p:nvSpPr>
        <p:spPr>
          <a:xfrm>
            <a:off x="328386" y="1167451"/>
            <a:ext cx="2414813" cy="3710936"/>
          </a:xfrm>
          <a:prstGeom prst="rect">
            <a:avLst/>
          </a:prstGeom>
        </p:spPr>
        <p:txBody>
          <a:bodyPr vert="horz" wrap="none" lIns="0" tIns="0" rIns="0" bIns="0" rtlCol="0" anchor="ctr">
            <a:noAutofit/>
          </a:bodyPr>
          <a:lstStyle/>
          <a:p>
            <a:pPr algn="l"/>
            <a:endParaRPr lang="en-US" dirty="0"/>
          </a:p>
        </p:txBody>
      </p:sp>
      <p:sp>
        <p:nvSpPr>
          <p:cNvPr id="10" name="TextBox 9">
            <a:extLst>
              <a:ext uri="{FF2B5EF4-FFF2-40B4-BE49-F238E27FC236}">
                <a16:creationId xmlns:a16="http://schemas.microsoft.com/office/drawing/2014/main" id="{A02BCE35-3299-7C41-A02F-3C798F8F8CE4}"/>
              </a:ext>
            </a:extLst>
          </p:cNvPr>
          <p:cNvSpPr txBox="1"/>
          <p:nvPr/>
        </p:nvSpPr>
        <p:spPr>
          <a:xfrm>
            <a:off x="1790700" y="3187700"/>
            <a:ext cx="0" cy="0"/>
          </a:xfrm>
          <a:prstGeom prst="rect">
            <a:avLst/>
          </a:prstGeom>
        </p:spPr>
        <p:txBody>
          <a:bodyPr vert="horz" wrap="none" lIns="0" tIns="0" rIns="0" bIns="0" rtlCol="0" anchor="ctr">
            <a:noAutofit/>
          </a:bodyPr>
          <a:lstStyle/>
          <a:p>
            <a:pPr algn="l"/>
            <a:endParaRPr lang="en-US" dirty="0"/>
          </a:p>
        </p:txBody>
      </p:sp>
      <p:sp>
        <p:nvSpPr>
          <p:cNvPr id="17" name="Content Placeholder 4">
            <a:extLst>
              <a:ext uri="{FF2B5EF4-FFF2-40B4-BE49-F238E27FC236}">
                <a16:creationId xmlns:a16="http://schemas.microsoft.com/office/drawing/2014/main" id="{6D75F1D4-DFE4-F04D-B293-78FE23AC4B8C}"/>
              </a:ext>
            </a:extLst>
          </p:cNvPr>
          <p:cNvSpPr txBox="1">
            <a:spLocks/>
          </p:cNvSpPr>
          <p:nvPr/>
        </p:nvSpPr>
        <p:spPr>
          <a:xfrm>
            <a:off x="623013" y="1365102"/>
            <a:ext cx="8192600" cy="3481916"/>
          </a:xfrm>
          <a:prstGeom prst="rect">
            <a:avLst/>
          </a:prstGeom>
          <a:noFill/>
          <a:ln w="38100">
            <a:noFill/>
          </a:ln>
        </p:spPr>
        <p:style>
          <a:lnRef idx="2">
            <a:schemeClr val="dk1"/>
          </a:lnRef>
          <a:fillRef idx="1">
            <a:schemeClr val="lt1"/>
          </a:fillRef>
          <a:effectRef idx="0">
            <a:schemeClr val="dk1"/>
          </a:effectRef>
          <a:fontRef idx="minor">
            <a:schemeClr val="dk1"/>
          </a:fontRef>
        </p:style>
        <p:txBody>
          <a:bodyPr numCol="2" spcCol="457200"/>
          <a:lstStyle>
            <a:lvl1pPr marL="0" indent="0" algn="l" defTabSz="685800" rtl="0" eaLnBrk="1" latinLnBrk="0" hangingPunct="1">
              <a:lnSpc>
                <a:spcPct val="90000"/>
              </a:lnSpc>
              <a:spcBef>
                <a:spcPts val="750"/>
              </a:spcBef>
              <a:buFont typeface="Arial" panose="020B0604020202020204" pitchFamily="34" charset="0"/>
              <a:buNone/>
              <a:defRPr lang="en-US" sz="1600" kern="1200" dirty="0">
                <a:solidFill>
                  <a:schemeClr val="tx1"/>
                </a:solidFill>
                <a:latin typeface="+mn-lt"/>
                <a:ea typeface="+mn-ea"/>
                <a:cs typeface="+mn-cs"/>
              </a:defRPr>
            </a:lvl1pPr>
            <a:lvl2pPr marL="173038" indent="-173038" algn="l" defTabSz="685800" rtl="0" eaLnBrk="1" latinLnBrk="0" hangingPunct="1">
              <a:lnSpc>
                <a:spcPct val="90000"/>
              </a:lnSpc>
              <a:spcBef>
                <a:spcPts val="1200"/>
              </a:spcBef>
              <a:buClr>
                <a:schemeClr val="accent1"/>
              </a:buClr>
              <a:buFont typeface="Wingdings" panose="05000000000000000000" pitchFamily="2" charset="2"/>
              <a:buChar char="§"/>
              <a:tabLst/>
              <a:defRPr lang="en-US" sz="1400" kern="1200" dirty="0">
                <a:solidFill>
                  <a:schemeClr val="tx1"/>
                </a:solidFill>
                <a:latin typeface="+mn-lt"/>
                <a:ea typeface="+mn-ea"/>
                <a:cs typeface="+mn-cs"/>
              </a:defRPr>
            </a:lvl2pPr>
            <a:lvl3pPr marL="173038" indent="0" algn="l" defTabSz="685800" rtl="0" eaLnBrk="1" latinLnBrk="0" hangingPunct="1">
              <a:lnSpc>
                <a:spcPct val="90000"/>
              </a:lnSpc>
              <a:spcBef>
                <a:spcPts val="375"/>
              </a:spcBef>
              <a:buFont typeface="Arial" panose="020B0604020202020204" pitchFamily="34" charset="0"/>
              <a:buNone/>
              <a:tabLst/>
              <a:defRPr lang="en-US" sz="1200" kern="1200" dirty="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Bef>
                <a:spcPts val="375"/>
              </a:spcBef>
              <a:buClr>
                <a:schemeClr val="bg2"/>
              </a:buClr>
              <a:buFont typeface="Wingdings" pitchFamily="2" charset="2"/>
              <a:buChar char="q"/>
            </a:pPr>
            <a:r>
              <a:rPr lang="en-US" b="1" dirty="0">
                <a:solidFill>
                  <a:schemeClr val="bg1"/>
                </a:solidFill>
              </a:rPr>
              <a:t>Limit Background Noise </a:t>
            </a:r>
          </a:p>
          <a:p>
            <a:pPr marL="344488" lvl="1" indent="-171450">
              <a:spcBef>
                <a:spcPts val="375"/>
              </a:spcBef>
              <a:buClr>
                <a:schemeClr val="bg2"/>
              </a:buClr>
              <a:buFont typeface="Arial" panose="020B0604020202020204" pitchFamily="34" charset="0"/>
              <a:buChar char="•"/>
            </a:pPr>
            <a:r>
              <a:rPr lang="en-US" sz="1200" dirty="0">
                <a:solidFill>
                  <a:schemeClr val="bg1"/>
                </a:solidFill>
              </a:rPr>
              <a:t>Be sure to mute notifications on your computer</a:t>
            </a:r>
          </a:p>
          <a:p>
            <a:pPr marL="344488" lvl="1" indent="-171450">
              <a:spcBef>
                <a:spcPts val="375"/>
              </a:spcBef>
              <a:buClr>
                <a:schemeClr val="bg2"/>
              </a:buClr>
              <a:buFont typeface="Arial" panose="020B0604020202020204" pitchFamily="34" charset="0"/>
              <a:buChar char="•"/>
            </a:pPr>
            <a:r>
              <a:rPr lang="en-US" sz="1200" dirty="0">
                <a:solidFill>
                  <a:schemeClr val="bg1"/>
                </a:solidFill>
              </a:rPr>
              <a:t>Silence your cell phone </a:t>
            </a:r>
          </a:p>
          <a:p>
            <a:pPr lvl="1" indent="0">
              <a:spcBef>
                <a:spcPts val="375"/>
              </a:spcBef>
              <a:buClr>
                <a:schemeClr val="bg2"/>
              </a:buClr>
              <a:buNone/>
            </a:pPr>
            <a:endParaRPr lang="en-US" sz="1000"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Dress Professional </a:t>
            </a:r>
          </a:p>
          <a:p>
            <a:pPr marL="344488" lvl="1" indent="-171450">
              <a:spcBef>
                <a:spcPts val="375"/>
              </a:spcBef>
              <a:buClr>
                <a:schemeClr val="bg2"/>
              </a:buClr>
              <a:buFont typeface="Arial" panose="020B0604020202020204" pitchFamily="34" charset="0"/>
              <a:buChar char="•"/>
            </a:pPr>
            <a:r>
              <a:rPr lang="en-US" sz="1200" dirty="0">
                <a:solidFill>
                  <a:schemeClr val="bg1"/>
                </a:solidFill>
              </a:rPr>
              <a:t>Avoid busy prints</a:t>
            </a:r>
          </a:p>
          <a:p>
            <a:pPr>
              <a:spcBef>
                <a:spcPts val="375"/>
              </a:spcBef>
              <a:buClr>
                <a:schemeClr val="bg2"/>
              </a:buClr>
            </a:pPr>
            <a:endParaRPr lang="en-US" sz="1000"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Think About Lighting </a:t>
            </a:r>
          </a:p>
          <a:p>
            <a:pPr>
              <a:spcBef>
                <a:spcPts val="375"/>
              </a:spcBef>
              <a:buClr>
                <a:schemeClr val="bg2"/>
              </a:buClr>
            </a:pPr>
            <a:endParaRPr lang="en-US" sz="1000"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Check Your Background </a:t>
            </a:r>
            <a:endParaRPr lang="en-US" sz="1050" b="1" dirty="0">
              <a:solidFill>
                <a:schemeClr val="bg1"/>
              </a:solidFill>
            </a:endParaRPr>
          </a:p>
          <a:p>
            <a:pPr marL="285750" indent="-285750">
              <a:spcBef>
                <a:spcPts val="375"/>
              </a:spcBef>
              <a:buClr>
                <a:schemeClr val="bg2"/>
              </a:buClr>
              <a:buFont typeface="Wingdings" pitchFamily="2" charset="2"/>
              <a:buChar char="q"/>
            </a:pPr>
            <a:endParaRPr lang="en-US" b="1"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Plug Your Computer Into a Power Source</a:t>
            </a:r>
          </a:p>
          <a:p>
            <a:pPr>
              <a:spcBef>
                <a:spcPts val="375"/>
              </a:spcBef>
              <a:buClr>
                <a:schemeClr val="bg2"/>
              </a:buClr>
            </a:pPr>
            <a:endParaRPr lang="en-US" b="1"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Confirm You Have Your Speaker URL </a:t>
            </a:r>
          </a:p>
          <a:p>
            <a:pPr>
              <a:spcBef>
                <a:spcPts val="375"/>
              </a:spcBef>
              <a:buClr>
                <a:schemeClr val="bg2"/>
              </a:buClr>
            </a:pPr>
            <a:endParaRPr lang="en-US" sz="1050" dirty="0">
              <a:solidFill>
                <a:schemeClr val="bg1"/>
              </a:solidFill>
            </a:endParaRPr>
          </a:p>
          <a:p>
            <a:pPr>
              <a:spcBef>
                <a:spcPts val="375"/>
              </a:spcBef>
              <a:buClr>
                <a:schemeClr val="bg2"/>
              </a:buClr>
            </a:pPr>
            <a:endParaRPr lang="en-US" sz="1050" dirty="0">
              <a:solidFill>
                <a:schemeClr val="bg1"/>
              </a:solidFill>
            </a:endParaRPr>
          </a:p>
          <a:p>
            <a:pPr>
              <a:spcBef>
                <a:spcPts val="375"/>
              </a:spcBef>
              <a:buClr>
                <a:schemeClr val="bg2"/>
              </a:buClr>
            </a:pPr>
            <a:endParaRPr lang="en-US" sz="1050" dirty="0">
              <a:solidFill>
                <a:schemeClr val="bg1"/>
              </a:solidFill>
            </a:endParaRPr>
          </a:p>
          <a:p>
            <a:pPr>
              <a:spcBef>
                <a:spcPts val="375"/>
              </a:spcBef>
              <a:buClr>
                <a:schemeClr val="bg2"/>
              </a:buClr>
            </a:pPr>
            <a:endParaRPr lang="en-US" sz="1050"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Test Your Internet Connection </a:t>
            </a:r>
          </a:p>
          <a:p>
            <a:pPr marL="458788" lvl="1" indent="-285750">
              <a:spcBef>
                <a:spcPts val="375"/>
              </a:spcBef>
              <a:buClr>
                <a:schemeClr val="bg2"/>
              </a:buClr>
              <a:buFont typeface="Arial" panose="020B0604020202020204" pitchFamily="34" charset="0"/>
              <a:buChar char="•"/>
            </a:pPr>
            <a:r>
              <a:rPr lang="en-US" sz="1200" dirty="0">
                <a:solidFill>
                  <a:schemeClr val="bg1"/>
                </a:solidFill>
              </a:rPr>
              <a:t>Internet speed should be at least 6 Mbps </a:t>
            </a:r>
          </a:p>
          <a:p>
            <a:pPr marL="458788" lvl="1" indent="-285750">
              <a:spcBef>
                <a:spcPts val="375"/>
              </a:spcBef>
              <a:buClr>
                <a:schemeClr val="bg2"/>
              </a:buClr>
              <a:buFont typeface="Arial" panose="020B0604020202020204" pitchFamily="34" charset="0"/>
              <a:buChar char="•"/>
            </a:pPr>
            <a:r>
              <a:rPr lang="en-US" sz="1200" dirty="0">
                <a:solidFill>
                  <a:schemeClr val="bg1"/>
                </a:solidFill>
              </a:rPr>
              <a:t>Connect via ethernet </a:t>
            </a:r>
          </a:p>
          <a:p>
            <a:pPr marL="458788" lvl="1" indent="-285750">
              <a:spcBef>
                <a:spcPts val="375"/>
              </a:spcBef>
              <a:buClr>
                <a:schemeClr val="bg2"/>
              </a:buClr>
              <a:buFont typeface="Arial" panose="020B0604020202020204" pitchFamily="34" charset="0"/>
              <a:buChar char="•"/>
            </a:pPr>
            <a:r>
              <a:rPr lang="en-US" sz="1200" dirty="0">
                <a:solidFill>
                  <a:schemeClr val="bg1"/>
                </a:solidFill>
              </a:rPr>
              <a:t>Disconnect from your VPN </a:t>
            </a:r>
          </a:p>
          <a:p>
            <a:pPr marL="458788" lvl="1" indent="-285750">
              <a:spcBef>
                <a:spcPts val="375"/>
              </a:spcBef>
              <a:buClr>
                <a:schemeClr val="bg2"/>
              </a:buClr>
              <a:buFont typeface="Arial" panose="020B0604020202020204" pitchFamily="34" charset="0"/>
              <a:buChar char="•"/>
            </a:pPr>
            <a:r>
              <a:rPr lang="en-US" sz="1200" dirty="0">
                <a:solidFill>
                  <a:schemeClr val="bg1"/>
                </a:solidFill>
              </a:rPr>
              <a:t>Close all other applications </a:t>
            </a:r>
          </a:p>
          <a:p>
            <a:pPr>
              <a:spcBef>
                <a:spcPts val="375"/>
              </a:spcBef>
              <a:buClr>
                <a:schemeClr val="bg2"/>
              </a:buClr>
            </a:pPr>
            <a:endParaRPr lang="en-US" sz="1000"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Rehearse Your Presentation  </a:t>
            </a:r>
          </a:p>
          <a:p>
            <a:pPr>
              <a:spcBef>
                <a:spcPts val="375"/>
              </a:spcBef>
              <a:buClr>
                <a:schemeClr val="bg2"/>
              </a:buClr>
            </a:pPr>
            <a:endParaRPr lang="en-US" sz="1000"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Join the Speaker Greenroom 30 minutes Prior To Your Session Start for a Tech Check</a:t>
            </a:r>
          </a:p>
          <a:p>
            <a:pPr marL="285750" indent="-285750">
              <a:spcBef>
                <a:spcPts val="375"/>
              </a:spcBef>
              <a:buClr>
                <a:schemeClr val="bg2"/>
              </a:buClr>
              <a:buFont typeface="Wingdings" pitchFamily="2" charset="2"/>
              <a:buChar char="q"/>
            </a:pPr>
            <a:endParaRPr lang="en-US" b="1" dirty="0">
              <a:solidFill>
                <a:schemeClr val="bg1"/>
              </a:solidFill>
            </a:endParaRPr>
          </a:p>
          <a:p>
            <a:pPr marL="285750" indent="-285750">
              <a:spcBef>
                <a:spcPts val="375"/>
              </a:spcBef>
              <a:buClr>
                <a:schemeClr val="bg2"/>
              </a:buClr>
              <a:buFont typeface="Wingdings" pitchFamily="2" charset="2"/>
              <a:buChar char="q"/>
            </a:pPr>
            <a:r>
              <a:rPr lang="en-US" b="1" dirty="0">
                <a:solidFill>
                  <a:schemeClr val="bg1"/>
                </a:solidFill>
              </a:rPr>
              <a:t>Join your Session 10-15 minutes prior to your Session Start</a:t>
            </a:r>
          </a:p>
          <a:p>
            <a:pPr marL="285750" indent="-285750">
              <a:spcBef>
                <a:spcPts val="375"/>
              </a:spcBef>
              <a:buFont typeface="Wingdings" pitchFamily="2" charset="2"/>
              <a:buChar char="q"/>
            </a:pPr>
            <a:endParaRPr lang="en-US" sz="1800" dirty="0">
              <a:solidFill>
                <a:schemeClr val="bg1"/>
              </a:solidFill>
            </a:endParaRPr>
          </a:p>
          <a:p>
            <a:pPr>
              <a:spcBef>
                <a:spcPts val="375"/>
              </a:spcBef>
            </a:pPr>
            <a:endParaRPr lang="en-US" dirty="0">
              <a:solidFill>
                <a:schemeClr val="bg1"/>
              </a:solidFill>
            </a:endParaRPr>
          </a:p>
          <a:p>
            <a:pPr marL="285750" indent="-285750">
              <a:spcBef>
                <a:spcPts val="375"/>
              </a:spcBef>
              <a:buFont typeface="Wingdings" pitchFamily="2" charset="2"/>
              <a:buChar char="q"/>
            </a:pPr>
            <a:endParaRPr lang="en-US" dirty="0">
              <a:solidFill>
                <a:schemeClr val="bg1"/>
              </a:solidFill>
            </a:endParaRPr>
          </a:p>
          <a:p>
            <a:pPr marL="458788" lvl="1" indent="-285750">
              <a:spcBef>
                <a:spcPts val="375"/>
              </a:spcBef>
              <a:buFont typeface="Wingdings" pitchFamily="2" charset="2"/>
              <a:buChar char="q"/>
            </a:pPr>
            <a:endParaRPr lang="en-US" sz="1600" dirty="0">
              <a:solidFill>
                <a:schemeClr val="bg1"/>
              </a:solidFill>
            </a:endParaRPr>
          </a:p>
        </p:txBody>
      </p:sp>
      <p:sp>
        <p:nvSpPr>
          <p:cNvPr id="13" name="Rectangle 12">
            <a:extLst>
              <a:ext uri="{FF2B5EF4-FFF2-40B4-BE49-F238E27FC236}">
                <a16:creationId xmlns:a16="http://schemas.microsoft.com/office/drawing/2014/main" id="{83F438CC-D1B2-E642-963C-CB216AD1589F}"/>
              </a:ext>
            </a:extLst>
          </p:cNvPr>
          <p:cNvSpPr/>
          <p:nvPr/>
        </p:nvSpPr>
        <p:spPr>
          <a:xfrm>
            <a:off x="201387" y="804102"/>
            <a:ext cx="8614226" cy="492443"/>
          </a:xfrm>
          <a:prstGeom prst="rect">
            <a:avLst/>
          </a:prstGeom>
        </p:spPr>
        <p:txBody>
          <a:bodyPr wrap="square">
            <a:spAutoFit/>
          </a:bodyPr>
          <a:lstStyle/>
          <a:p>
            <a:pPr algn="ctr"/>
            <a:r>
              <a:rPr lang="en-US" sz="1400" b="1" i="1" dirty="0">
                <a:solidFill>
                  <a:schemeClr val="bg1"/>
                </a:solidFill>
              </a:rPr>
              <a:t>Use the below check list to set you up for virtual success.  You've got this! </a:t>
            </a:r>
          </a:p>
          <a:p>
            <a:pPr algn="ctr"/>
            <a:endParaRPr lang="en-US" sz="1200" b="1" i="1" dirty="0">
              <a:solidFill>
                <a:schemeClr val="bg1"/>
              </a:solidFill>
              <a:effectLst/>
            </a:endParaRPr>
          </a:p>
        </p:txBody>
      </p:sp>
    </p:spTree>
    <p:extLst>
      <p:ext uri="{BB962C8B-B14F-4D97-AF65-F5344CB8AC3E}">
        <p14:creationId xmlns:p14="http://schemas.microsoft.com/office/powerpoint/2010/main" val="58568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847" y="2028725"/>
            <a:ext cx="7372350" cy="2188509"/>
          </a:xfrm>
          <a:prstGeom prst="rect">
            <a:avLst/>
          </a:prstGeom>
        </p:spPr>
        <p:txBody>
          <a:bodyPr vert="horz" wrap="square" lIns="68580" tIns="34290" rIns="68580" bIns="34290" rtlCol="0" anchor="ctr">
            <a:noAutofit/>
          </a:bodyPr>
          <a:lstStyle/>
          <a:p>
            <a:pPr algn="ctr">
              <a:spcBef>
                <a:spcPts val="750"/>
              </a:spcBef>
              <a:spcAft>
                <a:spcPts val="1500"/>
              </a:spcAft>
            </a:pPr>
            <a:r>
              <a:rPr lang="en-US" sz="4950" dirty="0">
                <a:solidFill>
                  <a:schemeClr val="bg1"/>
                </a:solidFill>
              </a:rPr>
              <a:t>Thank You!</a:t>
            </a:r>
          </a:p>
          <a:p>
            <a:pPr algn="ctr">
              <a:lnSpc>
                <a:spcPct val="95000"/>
              </a:lnSpc>
              <a:spcBef>
                <a:spcPts val="750"/>
              </a:spcBef>
              <a:spcAft>
                <a:spcPts val="1500"/>
              </a:spcAft>
            </a:pPr>
            <a:br>
              <a:rPr lang="en-US" sz="1500" b="1" cap="all" dirty="0">
                <a:solidFill>
                  <a:schemeClr val="bg1"/>
                </a:solidFill>
                <a:ea typeface="Arial Narrow" charset="0"/>
                <a:cs typeface="Arial Narrow" charset="0"/>
              </a:rPr>
            </a:br>
            <a:endParaRPr lang="en-US" sz="4950" dirty="0">
              <a:solidFill>
                <a:schemeClr val="bg1"/>
              </a:solidFill>
            </a:endParaRPr>
          </a:p>
        </p:txBody>
      </p:sp>
      <p:sp>
        <p:nvSpPr>
          <p:cNvPr id="4" name="TextBox 3">
            <a:extLst>
              <a:ext uri="{FF2B5EF4-FFF2-40B4-BE49-F238E27FC236}">
                <a16:creationId xmlns:a16="http://schemas.microsoft.com/office/drawing/2014/main" id="{5C6008A6-2B7A-4CFC-A851-F3EDC6876210}"/>
              </a:ext>
            </a:extLst>
          </p:cNvPr>
          <p:cNvSpPr txBox="1"/>
          <p:nvPr/>
        </p:nvSpPr>
        <p:spPr>
          <a:xfrm>
            <a:off x="324465" y="2468201"/>
            <a:ext cx="457200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338586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39B418-5013-446B-A221-C40D4E657ABC}"/>
              </a:ext>
            </a:extLst>
          </p:cNvPr>
          <p:cNvSpPr txBox="1"/>
          <p:nvPr/>
        </p:nvSpPr>
        <p:spPr>
          <a:xfrm>
            <a:off x="451750" y="1048460"/>
            <a:ext cx="4004813" cy="34470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b="1" dirty="0">
                <a:solidFill>
                  <a:schemeClr val="bg1"/>
                </a:solidFill>
                <a:ea typeface="+mn-lt"/>
                <a:cs typeface="+mn-lt"/>
              </a:rPr>
              <a:t>Overview:</a:t>
            </a:r>
            <a:br>
              <a:rPr lang="en-US" sz="1600" b="1" dirty="0">
                <a:ea typeface="+mn-lt"/>
                <a:cs typeface="+mn-lt"/>
              </a:rPr>
            </a:br>
            <a:r>
              <a:rPr lang="en-US" sz="1600" b="1" dirty="0">
                <a:solidFill>
                  <a:schemeClr val="bg1"/>
                </a:solidFill>
                <a:ea typeface="+mn-lt"/>
                <a:cs typeface="+mn-lt"/>
              </a:rPr>
              <a:t> </a:t>
            </a:r>
            <a:r>
              <a:rPr lang="en-US" sz="1600" dirty="0">
                <a:solidFill>
                  <a:schemeClr val="bg1"/>
                </a:solidFill>
                <a:ea typeface="+mn-lt"/>
                <a:cs typeface="+mn-lt"/>
              </a:rPr>
              <a:t>Attendees will watch the stream from the Event Website (Virtual Attendee Hub) in an embedded video player.   Each session has its own page and player.</a:t>
            </a:r>
            <a:endParaRPr lang="en-US" sz="1600" dirty="0">
              <a:solidFill>
                <a:schemeClr val="bg1"/>
              </a:solidFill>
              <a:cs typeface="Calibri"/>
            </a:endParaRPr>
          </a:p>
          <a:p>
            <a:endParaRPr lang="en-US" sz="1600" dirty="0">
              <a:solidFill>
                <a:schemeClr val="bg1"/>
              </a:solidFill>
              <a:ea typeface="+mn-lt"/>
              <a:cs typeface="+mn-lt"/>
            </a:endParaRPr>
          </a:p>
          <a:p>
            <a:r>
              <a:rPr lang="en-US" sz="1600" b="1" dirty="0">
                <a:solidFill>
                  <a:schemeClr val="bg1"/>
                </a:solidFill>
                <a:ea typeface="+mn-lt"/>
                <a:cs typeface="+mn-lt"/>
              </a:rPr>
              <a:t>Attendee Engagement:</a:t>
            </a:r>
            <a:br>
              <a:rPr lang="en-US" sz="1600" b="1" dirty="0">
                <a:ea typeface="+mn-lt"/>
                <a:cs typeface="+mn-lt"/>
              </a:rPr>
            </a:br>
            <a:r>
              <a:rPr lang="en-US" sz="1600" b="1" dirty="0">
                <a:solidFill>
                  <a:schemeClr val="bg1"/>
                </a:solidFill>
                <a:ea typeface="+mn-lt"/>
                <a:cs typeface="+mn-lt"/>
              </a:rPr>
              <a:t> T</a:t>
            </a:r>
            <a:r>
              <a:rPr lang="en-US" sz="1600" dirty="0">
                <a:solidFill>
                  <a:schemeClr val="bg1"/>
                </a:solidFill>
                <a:ea typeface="+mn-lt"/>
                <a:cs typeface="+mn-lt"/>
              </a:rPr>
              <a:t>he presentation is a one-way stream that will begin at session start time.  </a:t>
            </a:r>
            <a:br>
              <a:rPr lang="en-US" sz="1600" b="1" dirty="0">
                <a:ea typeface="+mn-lt"/>
                <a:cs typeface="+mn-lt"/>
              </a:rPr>
            </a:br>
            <a:r>
              <a:rPr lang="en-US" sz="1600" b="1" dirty="0">
                <a:solidFill>
                  <a:schemeClr val="bg1"/>
                </a:solidFill>
                <a:ea typeface="+mn-lt"/>
                <a:cs typeface="+mn-lt"/>
              </a:rPr>
              <a:t> </a:t>
            </a:r>
            <a:r>
              <a:rPr lang="en-US" sz="1600" dirty="0">
                <a:solidFill>
                  <a:schemeClr val="bg1"/>
                </a:solidFill>
                <a:ea typeface="+mn-lt"/>
                <a:cs typeface="+mn-lt"/>
              </a:rPr>
              <a:t>Attendees can only participate by asking a question through the Q&amp;A window if enabled on your session.  Only the Sessions Host/Moderator and Speakers will be in the Zoom which is broadcasting to the video playe</a:t>
            </a:r>
            <a:r>
              <a:rPr lang="en-US" sz="1600" b="1" dirty="0">
                <a:solidFill>
                  <a:schemeClr val="bg1"/>
                </a:solidFill>
                <a:ea typeface="+mn-lt"/>
                <a:cs typeface="+mn-lt"/>
              </a:rPr>
              <a:t>r</a:t>
            </a:r>
            <a:endParaRPr lang="en-US" sz="1600" dirty="0">
              <a:solidFill>
                <a:schemeClr val="bg1"/>
              </a:solidFill>
              <a:cs typeface="Calibri"/>
            </a:endParaRPr>
          </a:p>
        </p:txBody>
      </p:sp>
      <p:sp>
        <p:nvSpPr>
          <p:cNvPr id="4" name="TextBox 3">
            <a:extLst>
              <a:ext uri="{FF2B5EF4-FFF2-40B4-BE49-F238E27FC236}">
                <a16:creationId xmlns:a16="http://schemas.microsoft.com/office/drawing/2014/main" id="{03B88F12-1818-430E-A23A-27439D2B4B7A}"/>
              </a:ext>
            </a:extLst>
          </p:cNvPr>
          <p:cNvSpPr txBox="1"/>
          <p:nvPr/>
        </p:nvSpPr>
        <p:spPr>
          <a:xfrm>
            <a:off x="5661624" y="1048460"/>
            <a:ext cx="3282350" cy="421653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b="1" dirty="0">
                <a:solidFill>
                  <a:schemeClr val="bg1"/>
                </a:solidFill>
                <a:ea typeface="+mn-lt"/>
                <a:cs typeface="+mn-lt"/>
              </a:rPr>
              <a:t>Overview:</a:t>
            </a:r>
            <a:endParaRPr lang="en-US" sz="1600">
              <a:solidFill>
                <a:schemeClr val="bg1"/>
              </a:solidFill>
              <a:cs typeface="Calibri"/>
            </a:endParaRPr>
          </a:p>
          <a:p>
            <a:r>
              <a:rPr lang="en-US" sz="1600" dirty="0">
                <a:solidFill>
                  <a:schemeClr val="bg1"/>
                </a:solidFill>
                <a:ea typeface="+mn-lt"/>
                <a:cs typeface="+mn-lt"/>
              </a:rPr>
              <a:t>The session will be much like an ordinary Zoom meeting just like we are in now. Attendees will join the speakers in a Zoom Room and be able to interact directly with each other.</a:t>
            </a:r>
            <a:endParaRPr lang="en-US" sz="1600">
              <a:solidFill>
                <a:schemeClr val="bg1"/>
              </a:solidFill>
              <a:cs typeface="Calibri"/>
            </a:endParaRPr>
          </a:p>
          <a:p>
            <a:endParaRPr lang="en-US" sz="1600" dirty="0">
              <a:solidFill>
                <a:schemeClr val="bg1"/>
              </a:solidFill>
              <a:ea typeface="+mn-lt"/>
              <a:cs typeface="+mn-lt"/>
            </a:endParaRPr>
          </a:p>
          <a:p>
            <a:r>
              <a:rPr lang="en-US" sz="1600" b="1" dirty="0">
                <a:solidFill>
                  <a:schemeClr val="bg1"/>
                </a:solidFill>
                <a:ea typeface="+mn-lt"/>
                <a:cs typeface="+mn-lt"/>
              </a:rPr>
              <a:t>Attendee Engagement:</a:t>
            </a:r>
            <a:endParaRPr lang="en-US" sz="1600">
              <a:solidFill>
                <a:schemeClr val="bg1"/>
              </a:solidFill>
              <a:cs typeface="Calibri"/>
            </a:endParaRPr>
          </a:p>
          <a:p>
            <a:r>
              <a:rPr lang="en-US" sz="1600" dirty="0">
                <a:solidFill>
                  <a:schemeClr val="bg1"/>
                </a:solidFill>
                <a:ea typeface="+mn-lt"/>
                <a:cs typeface="+mn-lt"/>
              </a:rPr>
              <a:t>Attendees will join the Zoom session (5) minutes before the session starts.  In order to control the arrival, the host can set up a waiting room to admit the session’s attendees when ready.  Attendees will be able to unmute and speak up and be on Camera.</a:t>
            </a:r>
            <a:endParaRPr lang="en-US" sz="1600" dirty="0">
              <a:solidFill>
                <a:schemeClr val="bg1"/>
              </a:solidFill>
            </a:endParaRPr>
          </a:p>
          <a:p>
            <a:pPr algn="l"/>
            <a:endParaRPr lang="en-US" dirty="0">
              <a:cs typeface="Calibri"/>
            </a:endParaRPr>
          </a:p>
        </p:txBody>
      </p:sp>
      <p:sp>
        <p:nvSpPr>
          <p:cNvPr id="5" name="TextBox 4">
            <a:extLst>
              <a:ext uri="{FF2B5EF4-FFF2-40B4-BE49-F238E27FC236}">
                <a16:creationId xmlns:a16="http://schemas.microsoft.com/office/drawing/2014/main" id="{1F9B1AE5-3361-4693-A333-6DBC3587BE01}"/>
              </a:ext>
            </a:extLst>
          </p:cNvPr>
          <p:cNvSpPr txBox="1"/>
          <p:nvPr/>
        </p:nvSpPr>
        <p:spPr>
          <a:xfrm>
            <a:off x="402207" y="408400"/>
            <a:ext cx="2743200"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400" dirty="0">
                <a:solidFill>
                  <a:schemeClr val="bg1"/>
                </a:solidFill>
                <a:cs typeface="Calibri"/>
              </a:rPr>
              <a:t>Livestream Sessions</a:t>
            </a:r>
          </a:p>
        </p:txBody>
      </p:sp>
      <p:sp>
        <p:nvSpPr>
          <p:cNvPr id="6" name="TextBox 5">
            <a:extLst>
              <a:ext uri="{FF2B5EF4-FFF2-40B4-BE49-F238E27FC236}">
                <a16:creationId xmlns:a16="http://schemas.microsoft.com/office/drawing/2014/main" id="{043D2FED-C527-407A-8E77-3FD95C16E9FD}"/>
              </a:ext>
            </a:extLst>
          </p:cNvPr>
          <p:cNvSpPr txBox="1"/>
          <p:nvPr/>
        </p:nvSpPr>
        <p:spPr>
          <a:xfrm>
            <a:off x="5658928" y="403009"/>
            <a:ext cx="2743200"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400" dirty="0">
                <a:solidFill>
                  <a:srgbClr val="FFFFFF"/>
                </a:solidFill>
                <a:cs typeface="Calibri"/>
              </a:rPr>
              <a:t>Collaborative Sessions</a:t>
            </a:r>
          </a:p>
        </p:txBody>
      </p:sp>
    </p:spTree>
    <p:extLst>
      <p:ext uri="{BB962C8B-B14F-4D97-AF65-F5344CB8AC3E}">
        <p14:creationId xmlns:p14="http://schemas.microsoft.com/office/powerpoint/2010/main" val="173351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9A1F-DC9E-419E-85C7-6666A9C8BC25}"/>
              </a:ext>
            </a:extLst>
          </p:cNvPr>
          <p:cNvSpPr>
            <a:spLocks noGrp="1"/>
          </p:cNvSpPr>
          <p:nvPr>
            <p:ph type="title"/>
          </p:nvPr>
        </p:nvSpPr>
        <p:spPr/>
        <p:txBody>
          <a:bodyPr/>
          <a:lstStyle/>
          <a:p>
            <a:r>
              <a:rPr lang="en-US" b="1" dirty="0">
                <a:cs typeface="Calibri"/>
              </a:rPr>
              <a:t>Attendee Experience</a:t>
            </a:r>
            <a:br>
              <a:rPr lang="en-US" dirty="0">
                <a:cs typeface="Calibri"/>
              </a:rPr>
            </a:br>
            <a:r>
              <a:rPr lang="en-US" sz="1800" dirty="0">
                <a:cs typeface="Calibri"/>
              </a:rPr>
              <a:t>Collaborative Session</a:t>
            </a:r>
            <a:endParaRPr lang="en-US" dirty="0">
              <a:cs typeface="Calibri"/>
            </a:endParaRPr>
          </a:p>
        </p:txBody>
      </p:sp>
      <p:sp>
        <p:nvSpPr>
          <p:cNvPr id="3" name="TextBox 2">
            <a:extLst>
              <a:ext uri="{FF2B5EF4-FFF2-40B4-BE49-F238E27FC236}">
                <a16:creationId xmlns:a16="http://schemas.microsoft.com/office/drawing/2014/main" id="{8C52AEC4-7F86-4D6E-A1EC-0ECA0231DAD6}"/>
              </a:ext>
            </a:extLst>
          </p:cNvPr>
          <p:cNvSpPr txBox="1"/>
          <p:nvPr/>
        </p:nvSpPr>
        <p:spPr>
          <a:xfrm>
            <a:off x="467360" y="846463"/>
            <a:ext cx="7707875"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a:buFont typeface="Arial"/>
              <a:buChar char="•"/>
            </a:pPr>
            <a:r>
              <a:rPr lang="en-US" sz="1350" dirty="0">
                <a:solidFill>
                  <a:srgbClr val="172B4D"/>
                </a:solidFill>
                <a:latin typeface="Calibri"/>
                <a:cs typeface="Calibri"/>
              </a:rPr>
              <a:t>Joining the same Zoom Meeting</a:t>
            </a:r>
            <a:endParaRPr lang="en-US" dirty="0">
              <a:solidFill>
                <a:srgbClr val="1C2C43"/>
              </a:solidFill>
              <a:latin typeface="Calibri"/>
              <a:cs typeface="Calibri"/>
            </a:endParaRPr>
          </a:p>
          <a:p>
            <a:pPr marL="742950" lvl="1" indent="-285750">
              <a:buFont typeface="Arial"/>
              <a:buChar char="•"/>
            </a:pPr>
            <a:r>
              <a:rPr lang="en-US" sz="1350" dirty="0">
                <a:solidFill>
                  <a:srgbClr val="172B4D"/>
                </a:solidFill>
                <a:latin typeface="Calibri"/>
                <a:cs typeface="Calibri"/>
              </a:rPr>
              <a:t>If joining prior to session start time, they will be put in a waiting room until the host admits them.</a:t>
            </a:r>
            <a:endParaRPr lang="en-US" dirty="0">
              <a:cs typeface="Calibri"/>
            </a:endParaRPr>
          </a:p>
          <a:p>
            <a:pPr marL="285750" indent="-285750">
              <a:buFont typeface="Arial"/>
              <a:buChar char="•"/>
            </a:pPr>
            <a:endParaRPr lang="en-US" sz="1350" dirty="0">
              <a:solidFill>
                <a:srgbClr val="172B4D"/>
              </a:solidFill>
              <a:latin typeface="Calibri"/>
              <a:cs typeface="Calibri"/>
            </a:endParaRPr>
          </a:p>
          <a:p>
            <a:pPr marL="285750" indent="-285750">
              <a:buFont typeface="Arial"/>
              <a:buChar char="•"/>
            </a:pPr>
            <a:r>
              <a:rPr lang="en-US" sz="1350" dirty="0">
                <a:solidFill>
                  <a:srgbClr val="172B4D"/>
                </a:solidFill>
                <a:latin typeface="Calibri"/>
                <a:cs typeface="Calibri"/>
              </a:rPr>
              <a:t>Will have much of the same functionality as any normal Zoom meeting.</a:t>
            </a:r>
          </a:p>
        </p:txBody>
      </p:sp>
      <p:pic>
        <p:nvPicPr>
          <p:cNvPr id="4" name="Picture 4" descr="A screen shot of a video game&#10;&#10;Description automatically generated">
            <a:extLst>
              <a:ext uri="{FF2B5EF4-FFF2-40B4-BE49-F238E27FC236}">
                <a16:creationId xmlns:a16="http://schemas.microsoft.com/office/drawing/2014/main" id="{9A77EF1D-3AB0-4E2C-A437-2F198C5E6E02}"/>
              </a:ext>
            </a:extLst>
          </p:cNvPr>
          <p:cNvPicPr>
            <a:picLocks noChangeAspect="1"/>
          </p:cNvPicPr>
          <p:nvPr/>
        </p:nvPicPr>
        <p:blipFill>
          <a:blip r:embed="rId2"/>
          <a:stretch>
            <a:fillRect/>
          </a:stretch>
        </p:blipFill>
        <p:spPr>
          <a:xfrm>
            <a:off x="1762432" y="1894481"/>
            <a:ext cx="5633884" cy="3053603"/>
          </a:xfrm>
          <a:prstGeom prst="rect">
            <a:avLst/>
          </a:prstGeom>
        </p:spPr>
      </p:pic>
    </p:spTree>
    <p:extLst>
      <p:ext uri="{BB962C8B-B14F-4D97-AF65-F5344CB8AC3E}">
        <p14:creationId xmlns:p14="http://schemas.microsoft.com/office/powerpoint/2010/main" val="34551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9A1F-DC9E-419E-85C7-6666A9C8BC25}"/>
              </a:ext>
            </a:extLst>
          </p:cNvPr>
          <p:cNvSpPr>
            <a:spLocks noGrp="1"/>
          </p:cNvSpPr>
          <p:nvPr>
            <p:ph type="title"/>
          </p:nvPr>
        </p:nvSpPr>
        <p:spPr/>
        <p:txBody>
          <a:bodyPr/>
          <a:lstStyle/>
          <a:p>
            <a:r>
              <a:rPr lang="en-US" b="1" dirty="0">
                <a:cs typeface="Calibri"/>
              </a:rPr>
              <a:t>Attendee Experience</a:t>
            </a:r>
            <a:br>
              <a:rPr lang="en-US" dirty="0">
                <a:cs typeface="Calibri"/>
              </a:rPr>
            </a:br>
            <a:r>
              <a:rPr lang="en-US" sz="1800" dirty="0">
                <a:cs typeface="Calibri"/>
              </a:rPr>
              <a:t>Livestream Session</a:t>
            </a:r>
            <a:endParaRPr lang="en-US" dirty="0">
              <a:cs typeface="Calibri"/>
            </a:endParaRPr>
          </a:p>
        </p:txBody>
      </p:sp>
      <p:pic>
        <p:nvPicPr>
          <p:cNvPr id="5" name="Picture 5" descr="A screenshot of a cell phone&#10;&#10;Description automatically generated">
            <a:extLst>
              <a:ext uri="{FF2B5EF4-FFF2-40B4-BE49-F238E27FC236}">
                <a16:creationId xmlns:a16="http://schemas.microsoft.com/office/drawing/2014/main" id="{56BC37E3-5C4B-4C0B-A769-A973B9324BB1}"/>
              </a:ext>
            </a:extLst>
          </p:cNvPr>
          <p:cNvPicPr>
            <a:picLocks noChangeAspect="1"/>
          </p:cNvPicPr>
          <p:nvPr/>
        </p:nvPicPr>
        <p:blipFill>
          <a:blip r:embed="rId2"/>
          <a:stretch>
            <a:fillRect/>
          </a:stretch>
        </p:blipFill>
        <p:spPr>
          <a:xfrm>
            <a:off x="2162340" y="1646789"/>
            <a:ext cx="4507483" cy="3346914"/>
          </a:xfrm>
          <a:prstGeom prst="rect">
            <a:avLst/>
          </a:prstGeom>
        </p:spPr>
      </p:pic>
      <p:sp>
        <p:nvSpPr>
          <p:cNvPr id="7" name="TextBox 6">
            <a:extLst>
              <a:ext uri="{FF2B5EF4-FFF2-40B4-BE49-F238E27FC236}">
                <a16:creationId xmlns:a16="http://schemas.microsoft.com/office/drawing/2014/main" id="{78FB3F76-775E-4F48-8212-DE086E27884E}"/>
              </a:ext>
            </a:extLst>
          </p:cNvPr>
          <p:cNvSpPr txBox="1"/>
          <p:nvPr/>
        </p:nvSpPr>
        <p:spPr>
          <a:xfrm>
            <a:off x="431871" y="904627"/>
            <a:ext cx="7707875"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350" dirty="0">
                <a:ea typeface="+mn-lt"/>
                <a:cs typeface="+mn-lt"/>
              </a:rPr>
              <a:t>Attendees will stream the Session through the Video Player within the Session Details Page</a:t>
            </a:r>
          </a:p>
          <a:p>
            <a:pPr marL="285750" indent="-285750">
              <a:buFont typeface="Arial" panose="020B0604020202020204" pitchFamily="34" charset="0"/>
              <a:buChar char="•"/>
            </a:pPr>
            <a:endParaRPr lang="en-US" sz="1350" dirty="0"/>
          </a:p>
          <a:p>
            <a:pPr marL="285750" indent="-285750">
              <a:buFont typeface="Arial" panose="020B0604020202020204" pitchFamily="34" charset="0"/>
              <a:buChar char="•"/>
            </a:pPr>
            <a:r>
              <a:rPr lang="en-US" sz="1350" dirty="0">
                <a:ea typeface="+mn-lt"/>
                <a:cs typeface="+mn-lt"/>
              </a:rPr>
              <a:t>They will submit Q&amp;A through the Q&amp;A Display section of the page</a:t>
            </a:r>
            <a:endParaRPr lang="en-US" sz="1350" dirty="0"/>
          </a:p>
          <a:p>
            <a:endParaRPr lang="en-US" sz="1350" dirty="0">
              <a:solidFill>
                <a:srgbClr val="172B4D"/>
              </a:solidFill>
              <a:latin typeface="Calibri"/>
              <a:cs typeface="Calibri"/>
            </a:endParaRPr>
          </a:p>
        </p:txBody>
      </p:sp>
    </p:spTree>
    <p:extLst>
      <p:ext uri="{BB962C8B-B14F-4D97-AF65-F5344CB8AC3E}">
        <p14:creationId xmlns:p14="http://schemas.microsoft.com/office/powerpoint/2010/main" val="66005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D56-4292-4EB3-BCE1-03CBBAB248C6}"/>
              </a:ext>
            </a:extLst>
          </p:cNvPr>
          <p:cNvSpPr>
            <a:spLocks noGrp="1"/>
          </p:cNvSpPr>
          <p:nvPr>
            <p:ph type="title"/>
          </p:nvPr>
        </p:nvSpPr>
        <p:spPr/>
        <p:txBody>
          <a:bodyPr/>
          <a:lstStyle/>
          <a:p>
            <a:r>
              <a:rPr lang="en-US" b="1" dirty="0">
                <a:cs typeface="Calibri"/>
              </a:rPr>
              <a:t>Presenter Experience</a:t>
            </a:r>
            <a:br>
              <a:rPr lang="en-US" dirty="0">
                <a:cs typeface="Calibri"/>
              </a:rPr>
            </a:br>
            <a:r>
              <a:rPr lang="en-US" sz="1800" dirty="0">
                <a:cs typeface="Calibri"/>
              </a:rPr>
              <a:t>Livestream and Collaborative Session</a:t>
            </a:r>
            <a:endParaRPr lang="en-US" dirty="0"/>
          </a:p>
        </p:txBody>
      </p:sp>
      <p:graphicFrame>
        <p:nvGraphicFramePr>
          <p:cNvPr id="4" name="Diagram 4">
            <a:extLst>
              <a:ext uri="{FF2B5EF4-FFF2-40B4-BE49-F238E27FC236}">
                <a16:creationId xmlns:a16="http://schemas.microsoft.com/office/drawing/2014/main" id="{4D00EBBD-9924-42C6-8A56-5C092E66B76C}"/>
              </a:ext>
            </a:extLst>
          </p:cNvPr>
          <p:cNvGraphicFramePr/>
          <p:nvPr>
            <p:extLst>
              <p:ext uri="{D42A27DB-BD31-4B8C-83A1-F6EECF244321}">
                <p14:modId xmlns:p14="http://schemas.microsoft.com/office/powerpoint/2010/main" val="2826888585"/>
              </p:ext>
            </p:extLst>
          </p:nvPr>
        </p:nvGraphicFramePr>
        <p:xfrm>
          <a:off x="463670" y="710601"/>
          <a:ext cx="7990216" cy="4358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637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5427-88BF-084F-A949-4D57BDF9DEA5}"/>
              </a:ext>
            </a:extLst>
          </p:cNvPr>
          <p:cNvSpPr>
            <a:spLocks noGrp="1"/>
          </p:cNvSpPr>
          <p:nvPr>
            <p:ph type="title"/>
          </p:nvPr>
        </p:nvSpPr>
        <p:spPr>
          <a:xfrm>
            <a:off x="0" y="-11461"/>
            <a:ext cx="9144000" cy="685800"/>
          </a:xfrm>
          <a:gradFill>
            <a:gsLst>
              <a:gs pos="27000">
                <a:srgbClr val="3FE8C1"/>
              </a:gs>
              <a:gs pos="65000">
                <a:schemeClr val="tx2">
                  <a:lumMod val="60000"/>
                  <a:lumOff val="40000"/>
                </a:schemeClr>
              </a:gs>
              <a:gs pos="100000">
                <a:srgbClr val="8738C0"/>
              </a:gs>
            </a:gsLst>
            <a:lin ang="0" scaled="1"/>
          </a:gradFill>
        </p:spPr>
        <p:txBody>
          <a:bodyPr/>
          <a:lstStyle/>
          <a:p>
            <a:r>
              <a:rPr lang="en-US" b="1" dirty="0">
                <a:solidFill>
                  <a:schemeClr val="bg1"/>
                </a:solidFill>
                <a:ea typeface="+mj-lt"/>
                <a:cs typeface="+mj-lt"/>
              </a:rPr>
              <a:t>Speaker Green Room</a:t>
            </a:r>
            <a:endParaRPr lang="en-US" b="1" dirty="0">
              <a:solidFill>
                <a:schemeClr val="bg1"/>
              </a:solidFill>
            </a:endParaRPr>
          </a:p>
        </p:txBody>
      </p:sp>
      <p:sp>
        <p:nvSpPr>
          <p:cNvPr id="3" name="Content Placeholder 2">
            <a:extLst>
              <a:ext uri="{FF2B5EF4-FFF2-40B4-BE49-F238E27FC236}">
                <a16:creationId xmlns:a16="http://schemas.microsoft.com/office/drawing/2014/main" id="{C195A13F-CAD6-9540-A65E-1284EA73E9A9}"/>
              </a:ext>
            </a:extLst>
          </p:cNvPr>
          <p:cNvSpPr>
            <a:spLocks noGrp="1"/>
          </p:cNvSpPr>
          <p:nvPr>
            <p:ph sz="quarter" idx="10"/>
          </p:nvPr>
        </p:nvSpPr>
        <p:spPr>
          <a:xfrm>
            <a:off x="263538" y="920813"/>
            <a:ext cx="8476810" cy="224016"/>
          </a:xfrm>
        </p:spPr>
        <p:txBody>
          <a:bodyPr>
            <a:normAutofit/>
          </a:bodyPr>
          <a:lstStyle/>
          <a:p>
            <a:r>
              <a:rPr lang="en-US" sz="1350" b="1" dirty="0"/>
              <a:t>Times and locations will be confirmed closer to the event, but will be available most of the day </a:t>
            </a:r>
            <a:endParaRPr lang="en-US" sz="1350" dirty="0">
              <a:cs typeface="Calibri"/>
            </a:endParaRPr>
          </a:p>
        </p:txBody>
      </p:sp>
      <p:grpSp>
        <p:nvGrpSpPr>
          <p:cNvPr id="13" name="Group 12">
            <a:extLst>
              <a:ext uri="{FF2B5EF4-FFF2-40B4-BE49-F238E27FC236}">
                <a16:creationId xmlns:a16="http://schemas.microsoft.com/office/drawing/2014/main" id="{4FCE77BB-8FDC-ED4C-85C0-06CB7D8F8470}"/>
              </a:ext>
            </a:extLst>
          </p:cNvPr>
          <p:cNvGrpSpPr/>
          <p:nvPr/>
        </p:nvGrpSpPr>
        <p:grpSpPr>
          <a:xfrm>
            <a:off x="247310" y="1251954"/>
            <a:ext cx="8369152" cy="520377"/>
            <a:chOff x="0" y="458601"/>
            <a:chExt cx="8369152" cy="1487490"/>
          </a:xfrm>
        </p:grpSpPr>
        <p:sp>
          <p:nvSpPr>
            <p:cNvPr id="14" name="Rectangle 13">
              <a:extLst>
                <a:ext uri="{FF2B5EF4-FFF2-40B4-BE49-F238E27FC236}">
                  <a16:creationId xmlns:a16="http://schemas.microsoft.com/office/drawing/2014/main" id="{DB4DCE54-53DE-1345-BD96-D86D58DD3940}"/>
                </a:ext>
              </a:extLst>
            </p:cNvPr>
            <p:cNvSpPr/>
            <p:nvPr/>
          </p:nvSpPr>
          <p:spPr>
            <a:xfrm>
              <a:off x="0" y="458601"/>
              <a:ext cx="8369152" cy="14874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1FCC7406-699C-9543-80FF-FB5E9BF737E3}"/>
                </a:ext>
              </a:extLst>
            </p:cNvPr>
            <p:cNvSpPr txBox="1"/>
            <p:nvPr/>
          </p:nvSpPr>
          <p:spPr>
            <a:xfrm>
              <a:off x="0" y="458601"/>
              <a:ext cx="8369152" cy="14874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2754" tIns="17780" rIns="99568" bIns="17780" numCol="1" spcCol="1270" anchor="t" anchorCtr="0">
              <a:noAutofit/>
            </a:bodyPr>
            <a:lstStyle/>
            <a:p>
              <a:pPr marL="114300" lvl="1" indent="-114300" algn="l" defTabSz="600075">
                <a:lnSpc>
                  <a:spcPct val="90000"/>
                </a:lnSpc>
                <a:spcBef>
                  <a:spcPct val="0"/>
                </a:spcBef>
                <a:spcAft>
                  <a:spcPct val="20000"/>
                </a:spcAft>
                <a:buChar char="•"/>
              </a:pPr>
              <a:endParaRPr lang="en-US" sz="1350" kern="1200" dirty="0"/>
            </a:p>
          </p:txBody>
        </p:sp>
      </p:grpSp>
      <p:grpSp>
        <p:nvGrpSpPr>
          <p:cNvPr id="23" name="Group 22">
            <a:extLst>
              <a:ext uri="{FF2B5EF4-FFF2-40B4-BE49-F238E27FC236}">
                <a16:creationId xmlns:a16="http://schemas.microsoft.com/office/drawing/2014/main" id="{49E1B9AE-4D49-2F45-A362-2986C1AF36BA}"/>
              </a:ext>
            </a:extLst>
          </p:cNvPr>
          <p:cNvGrpSpPr/>
          <p:nvPr/>
        </p:nvGrpSpPr>
        <p:grpSpPr>
          <a:xfrm>
            <a:off x="247310" y="1514582"/>
            <a:ext cx="8509266" cy="2767901"/>
            <a:chOff x="387424" y="845284"/>
            <a:chExt cx="8369152" cy="2767901"/>
          </a:xfrm>
        </p:grpSpPr>
        <p:grpSp>
          <p:nvGrpSpPr>
            <p:cNvPr id="20" name="Group 19">
              <a:extLst>
                <a:ext uri="{FF2B5EF4-FFF2-40B4-BE49-F238E27FC236}">
                  <a16:creationId xmlns:a16="http://schemas.microsoft.com/office/drawing/2014/main" id="{543FBE60-9D6E-D142-AF9D-E6FD232F34B9}"/>
                </a:ext>
              </a:extLst>
            </p:cNvPr>
            <p:cNvGrpSpPr/>
            <p:nvPr/>
          </p:nvGrpSpPr>
          <p:grpSpPr>
            <a:xfrm>
              <a:off x="387424" y="845284"/>
              <a:ext cx="8369152" cy="911085"/>
              <a:chOff x="387424" y="845284"/>
              <a:chExt cx="8369152" cy="911085"/>
            </a:xfrm>
          </p:grpSpPr>
          <p:grpSp>
            <p:nvGrpSpPr>
              <p:cNvPr id="4" name="Group 3">
                <a:extLst>
                  <a:ext uri="{FF2B5EF4-FFF2-40B4-BE49-F238E27FC236}">
                    <a16:creationId xmlns:a16="http://schemas.microsoft.com/office/drawing/2014/main" id="{0AD49C32-9BE3-9741-BC42-48A2F5E87EA8}"/>
                  </a:ext>
                </a:extLst>
              </p:cNvPr>
              <p:cNvGrpSpPr/>
              <p:nvPr/>
            </p:nvGrpSpPr>
            <p:grpSpPr>
              <a:xfrm>
                <a:off x="387424" y="845284"/>
                <a:ext cx="8369152" cy="326960"/>
                <a:chOff x="0" y="0"/>
                <a:chExt cx="8369152" cy="326960"/>
              </a:xfrm>
            </p:grpSpPr>
            <p:sp>
              <p:nvSpPr>
                <p:cNvPr id="5" name="Rounded Rectangle 4">
                  <a:extLst>
                    <a:ext uri="{FF2B5EF4-FFF2-40B4-BE49-F238E27FC236}">
                      <a16:creationId xmlns:a16="http://schemas.microsoft.com/office/drawing/2014/main" id="{B026C316-DD48-EC4F-A92F-1E82C26ACE06}"/>
                    </a:ext>
                  </a:extLst>
                </p:cNvPr>
                <p:cNvSpPr/>
                <p:nvPr/>
              </p:nvSpPr>
              <p:spPr>
                <a:xfrm>
                  <a:off x="0" y="0"/>
                  <a:ext cx="8369152" cy="3269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ABA09BFC-8172-5341-8657-A0BD6804EE26}"/>
                    </a:ext>
                  </a:extLst>
                </p:cNvPr>
                <p:cNvSpPr txBox="1"/>
                <p:nvPr/>
              </p:nvSpPr>
              <p:spPr>
                <a:xfrm>
                  <a:off x="15961" y="15961"/>
                  <a:ext cx="8337230" cy="295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00075">
                    <a:lnSpc>
                      <a:spcPct val="90000"/>
                    </a:lnSpc>
                    <a:spcBef>
                      <a:spcPct val="0"/>
                    </a:spcBef>
                    <a:spcAft>
                      <a:spcPct val="35000"/>
                    </a:spcAft>
                    <a:buNone/>
                  </a:pPr>
                  <a:r>
                    <a:rPr lang="en-US" sz="1350" b="1" kern="1200" dirty="0"/>
                    <a:t>Wha</a:t>
                  </a:r>
                  <a:r>
                    <a:rPr lang="en-US" sz="1350" b="1" dirty="0"/>
                    <a:t>t is it?</a:t>
                  </a:r>
                  <a:endParaRPr lang="en-US" sz="1350" kern="1200" dirty="0"/>
                </a:p>
              </p:txBody>
            </p:sp>
          </p:grpSp>
          <p:sp>
            <p:nvSpPr>
              <p:cNvPr id="16" name="Rectangle 15">
                <a:extLst>
                  <a:ext uri="{FF2B5EF4-FFF2-40B4-BE49-F238E27FC236}">
                    <a16:creationId xmlns:a16="http://schemas.microsoft.com/office/drawing/2014/main" id="{BFFC6D9B-B33A-5042-A6FB-CCC7192EB68D}"/>
                  </a:ext>
                </a:extLst>
              </p:cNvPr>
              <p:cNvSpPr/>
              <p:nvPr/>
            </p:nvSpPr>
            <p:spPr>
              <a:xfrm rot="10800000" flipV="1">
                <a:off x="387424" y="1248538"/>
                <a:ext cx="8159260" cy="507831"/>
              </a:xfrm>
              <a:prstGeom prst="rect">
                <a:avLst/>
              </a:prstGeom>
            </p:spPr>
            <p:txBody>
              <a:bodyPr wrap="square">
                <a:spAutoFit/>
              </a:bodyPr>
              <a:lstStyle/>
              <a:p>
                <a:pPr marL="285750" indent="-285750">
                  <a:buFont typeface="Arial" panose="020B0604020202020204" pitchFamily="34" charset="0"/>
                  <a:buChar char="•"/>
                </a:pPr>
                <a:r>
                  <a:rPr lang="en-US" sz="1350" dirty="0">
                    <a:ea typeface="+mn-lt"/>
                    <a:cs typeface="+mn-lt"/>
                  </a:rPr>
                  <a:t>It is a zoom meeting where techs will be able to perform a tech check with you. It’s extremely important that every Speaker joins and performs a tech check with the green room support staff. </a:t>
                </a:r>
              </a:p>
            </p:txBody>
          </p:sp>
        </p:grpSp>
        <p:grpSp>
          <p:nvGrpSpPr>
            <p:cNvPr id="21" name="Group 20">
              <a:extLst>
                <a:ext uri="{FF2B5EF4-FFF2-40B4-BE49-F238E27FC236}">
                  <a16:creationId xmlns:a16="http://schemas.microsoft.com/office/drawing/2014/main" id="{7BA340FB-BB41-9741-8492-39610B6367F1}"/>
                </a:ext>
              </a:extLst>
            </p:cNvPr>
            <p:cNvGrpSpPr/>
            <p:nvPr/>
          </p:nvGrpSpPr>
          <p:grpSpPr>
            <a:xfrm>
              <a:off x="387424" y="2002844"/>
              <a:ext cx="8369152" cy="734167"/>
              <a:chOff x="387424" y="2002844"/>
              <a:chExt cx="8369152" cy="734167"/>
            </a:xfrm>
          </p:grpSpPr>
          <p:grpSp>
            <p:nvGrpSpPr>
              <p:cNvPr id="7" name="Group 6">
                <a:extLst>
                  <a:ext uri="{FF2B5EF4-FFF2-40B4-BE49-F238E27FC236}">
                    <a16:creationId xmlns:a16="http://schemas.microsoft.com/office/drawing/2014/main" id="{43698317-B196-C54D-8286-83C78D139CC1}"/>
                  </a:ext>
                </a:extLst>
              </p:cNvPr>
              <p:cNvGrpSpPr/>
              <p:nvPr/>
            </p:nvGrpSpPr>
            <p:grpSpPr>
              <a:xfrm>
                <a:off x="387424" y="2002844"/>
                <a:ext cx="8369152" cy="326960"/>
                <a:chOff x="0" y="0"/>
                <a:chExt cx="8369152" cy="326960"/>
              </a:xfrm>
            </p:grpSpPr>
            <p:sp>
              <p:nvSpPr>
                <p:cNvPr id="8" name="Rounded Rectangle 7">
                  <a:extLst>
                    <a:ext uri="{FF2B5EF4-FFF2-40B4-BE49-F238E27FC236}">
                      <a16:creationId xmlns:a16="http://schemas.microsoft.com/office/drawing/2014/main" id="{6A6A38E4-8697-C047-8184-E7396D11152F}"/>
                    </a:ext>
                  </a:extLst>
                </p:cNvPr>
                <p:cNvSpPr/>
                <p:nvPr/>
              </p:nvSpPr>
              <p:spPr>
                <a:xfrm>
                  <a:off x="0" y="0"/>
                  <a:ext cx="8369152" cy="3269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E852A036-0870-9A4B-BDEF-1A4AF7293975}"/>
                    </a:ext>
                  </a:extLst>
                </p:cNvPr>
                <p:cNvSpPr txBox="1"/>
                <p:nvPr/>
              </p:nvSpPr>
              <p:spPr>
                <a:xfrm>
                  <a:off x="15961" y="15961"/>
                  <a:ext cx="8337230" cy="295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00075">
                    <a:lnSpc>
                      <a:spcPct val="90000"/>
                    </a:lnSpc>
                    <a:spcBef>
                      <a:spcPct val="0"/>
                    </a:spcBef>
                    <a:spcAft>
                      <a:spcPct val="35000"/>
                    </a:spcAft>
                    <a:buNone/>
                  </a:pPr>
                  <a:r>
                    <a:rPr lang="en-US" sz="1350" b="1" kern="1200" dirty="0"/>
                    <a:t>What will we do?</a:t>
                  </a:r>
                  <a:endParaRPr lang="en-US" sz="1350" kern="1200" dirty="0"/>
                </a:p>
              </p:txBody>
            </p:sp>
          </p:grpSp>
          <p:sp>
            <p:nvSpPr>
              <p:cNvPr id="17" name="Rectangle 16">
                <a:extLst>
                  <a:ext uri="{FF2B5EF4-FFF2-40B4-BE49-F238E27FC236}">
                    <a16:creationId xmlns:a16="http://schemas.microsoft.com/office/drawing/2014/main" id="{074A7F17-7B32-1E4B-A920-DA076A68BC18}"/>
                  </a:ext>
                </a:extLst>
              </p:cNvPr>
              <p:cNvSpPr/>
              <p:nvPr/>
            </p:nvSpPr>
            <p:spPr>
              <a:xfrm rot="10800000" flipV="1">
                <a:off x="387424" y="2436929"/>
                <a:ext cx="8159260" cy="300082"/>
              </a:xfrm>
              <a:prstGeom prst="rect">
                <a:avLst/>
              </a:prstGeom>
            </p:spPr>
            <p:txBody>
              <a:bodyPr wrap="square">
                <a:spAutoFit/>
              </a:bodyPr>
              <a:lstStyle/>
              <a:p>
                <a:pPr marL="285750" indent="-285750">
                  <a:buFont typeface="Arial" panose="020B0604020202020204" pitchFamily="34" charset="0"/>
                  <a:buChar char="•"/>
                </a:pPr>
                <a:r>
                  <a:rPr lang="en-US" sz="1350" dirty="0">
                    <a:cs typeface="Calibri"/>
                  </a:rPr>
                  <a:t>The Green Room support tech will go over audio, video, and content checks with you.</a:t>
                </a:r>
              </a:p>
            </p:txBody>
          </p:sp>
        </p:grpSp>
        <p:grpSp>
          <p:nvGrpSpPr>
            <p:cNvPr id="22" name="Group 21">
              <a:extLst>
                <a:ext uri="{FF2B5EF4-FFF2-40B4-BE49-F238E27FC236}">
                  <a16:creationId xmlns:a16="http://schemas.microsoft.com/office/drawing/2014/main" id="{777FA5D7-3E95-7244-BD7B-E15E18674DA7}"/>
                </a:ext>
              </a:extLst>
            </p:cNvPr>
            <p:cNvGrpSpPr/>
            <p:nvPr/>
          </p:nvGrpSpPr>
          <p:grpSpPr>
            <a:xfrm>
              <a:off x="387424" y="2936598"/>
              <a:ext cx="8369152" cy="676587"/>
              <a:chOff x="387424" y="2936598"/>
              <a:chExt cx="8369152" cy="676587"/>
            </a:xfrm>
          </p:grpSpPr>
          <p:grpSp>
            <p:nvGrpSpPr>
              <p:cNvPr id="10" name="Group 9">
                <a:extLst>
                  <a:ext uri="{FF2B5EF4-FFF2-40B4-BE49-F238E27FC236}">
                    <a16:creationId xmlns:a16="http://schemas.microsoft.com/office/drawing/2014/main" id="{EA1FE100-E10D-A648-8FAB-B8D85BAA1D63}"/>
                  </a:ext>
                </a:extLst>
              </p:cNvPr>
              <p:cNvGrpSpPr/>
              <p:nvPr/>
            </p:nvGrpSpPr>
            <p:grpSpPr>
              <a:xfrm>
                <a:off x="387424" y="2936598"/>
                <a:ext cx="8369152" cy="326960"/>
                <a:chOff x="0" y="0"/>
                <a:chExt cx="8369152" cy="326960"/>
              </a:xfrm>
            </p:grpSpPr>
            <p:sp>
              <p:nvSpPr>
                <p:cNvPr id="11" name="Rounded Rectangle 10">
                  <a:extLst>
                    <a:ext uri="{FF2B5EF4-FFF2-40B4-BE49-F238E27FC236}">
                      <a16:creationId xmlns:a16="http://schemas.microsoft.com/office/drawing/2014/main" id="{C862392A-B896-DC4A-87CE-3BFFAC44879C}"/>
                    </a:ext>
                  </a:extLst>
                </p:cNvPr>
                <p:cNvSpPr/>
                <p:nvPr/>
              </p:nvSpPr>
              <p:spPr>
                <a:xfrm>
                  <a:off x="0" y="0"/>
                  <a:ext cx="8369152" cy="3269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878B5393-9E16-924E-843D-776A1138D64A}"/>
                    </a:ext>
                  </a:extLst>
                </p:cNvPr>
                <p:cNvSpPr txBox="1"/>
                <p:nvPr/>
              </p:nvSpPr>
              <p:spPr>
                <a:xfrm>
                  <a:off x="15961" y="15961"/>
                  <a:ext cx="8337230" cy="295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00075">
                    <a:lnSpc>
                      <a:spcPct val="90000"/>
                    </a:lnSpc>
                    <a:spcBef>
                      <a:spcPct val="0"/>
                    </a:spcBef>
                    <a:spcAft>
                      <a:spcPct val="35000"/>
                    </a:spcAft>
                    <a:buNone/>
                  </a:pPr>
                  <a:r>
                    <a:rPr lang="en-US" sz="1350" b="1" kern="1200" dirty="0"/>
                    <a:t>Why do we join?</a:t>
                  </a:r>
                  <a:endParaRPr lang="en-US" sz="1350" kern="1200" dirty="0"/>
                </a:p>
              </p:txBody>
            </p:sp>
          </p:grpSp>
          <p:sp>
            <p:nvSpPr>
              <p:cNvPr id="18" name="Rectangle 17">
                <a:extLst>
                  <a:ext uri="{FF2B5EF4-FFF2-40B4-BE49-F238E27FC236}">
                    <a16:creationId xmlns:a16="http://schemas.microsoft.com/office/drawing/2014/main" id="{E2135B9B-6585-5D4C-8F33-529AB5A7EB05}"/>
                  </a:ext>
                </a:extLst>
              </p:cNvPr>
              <p:cNvSpPr/>
              <p:nvPr/>
            </p:nvSpPr>
            <p:spPr>
              <a:xfrm rot="10800000" flipV="1">
                <a:off x="403385" y="3313103"/>
                <a:ext cx="8159260" cy="300082"/>
              </a:xfrm>
              <a:prstGeom prst="rect">
                <a:avLst/>
              </a:prstGeom>
            </p:spPr>
            <p:txBody>
              <a:bodyPr wrap="square">
                <a:spAutoFit/>
              </a:bodyPr>
              <a:lstStyle/>
              <a:p>
                <a:pPr marL="285750" indent="-285750">
                  <a:buFont typeface="Arial" panose="020B0604020202020204" pitchFamily="34" charset="0"/>
                  <a:buChar char="•"/>
                </a:pPr>
                <a:r>
                  <a:rPr lang="en-US" sz="1350" dirty="0">
                    <a:ea typeface="+mn-lt"/>
                    <a:cs typeface="+mn-lt"/>
                  </a:rPr>
                  <a:t>This is the best way to mitigate risk of having tech issues during your session!</a:t>
                </a:r>
                <a:endParaRPr lang="en-US" sz="1350" dirty="0">
                  <a:cs typeface="Calibri"/>
                </a:endParaRPr>
              </a:p>
            </p:txBody>
          </p:sp>
        </p:grpSp>
      </p:grpSp>
    </p:spTree>
    <p:extLst>
      <p:ext uri="{BB962C8B-B14F-4D97-AF65-F5344CB8AC3E}">
        <p14:creationId xmlns:p14="http://schemas.microsoft.com/office/powerpoint/2010/main" val="353383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D6B9-B3C5-47E9-BF01-F010DE58388F}"/>
              </a:ext>
            </a:extLst>
          </p:cNvPr>
          <p:cNvSpPr>
            <a:spLocks noGrp="1"/>
          </p:cNvSpPr>
          <p:nvPr>
            <p:ph type="title"/>
          </p:nvPr>
        </p:nvSpPr>
        <p:spPr/>
        <p:txBody>
          <a:bodyPr/>
          <a:lstStyle/>
          <a:p>
            <a:r>
              <a:rPr lang="en-US" dirty="0"/>
              <a:t>Speaker Resource Management</a:t>
            </a:r>
            <a:endParaRPr lang="en-IN" dirty="0"/>
          </a:p>
        </p:txBody>
      </p:sp>
      <p:sp>
        <p:nvSpPr>
          <p:cNvPr id="4" name="Slide Number Placeholder 3">
            <a:extLst>
              <a:ext uri="{FF2B5EF4-FFF2-40B4-BE49-F238E27FC236}">
                <a16:creationId xmlns:a16="http://schemas.microsoft.com/office/drawing/2014/main" id="{D1A251FE-B67A-4174-A102-BC328503F6F9}"/>
              </a:ext>
            </a:extLst>
          </p:cNvPr>
          <p:cNvSpPr>
            <a:spLocks noGrp="1"/>
          </p:cNvSpPr>
          <p:nvPr>
            <p:ph type="sldNum" sz="quarter" idx="4"/>
          </p:nvPr>
        </p:nvSpPr>
        <p:spPr/>
        <p:txBody>
          <a:bodyPr/>
          <a:lstStyle/>
          <a:p>
            <a:fld id="{7BA77EE5-CA8F-5745-9247-46B98E75B2F0}" type="slidenum">
              <a:rPr lang="en-US" smtClean="0"/>
              <a:pPr/>
              <a:t>9</a:t>
            </a:fld>
            <a:endParaRPr lang="en-US" dirty="0"/>
          </a:p>
        </p:txBody>
      </p:sp>
      <p:pic>
        <p:nvPicPr>
          <p:cNvPr id="10" name="Picture 9">
            <a:extLst>
              <a:ext uri="{FF2B5EF4-FFF2-40B4-BE49-F238E27FC236}">
                <a16:creationId xmlns:a16="http://schemas.microsoft.com/office/drawing/2014/main" id="{79341C30-2A7D-40FC-BF78-CBF80A7F4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44" y="794570"/>
            <a:ext cx="4453198" cy="2055626"/>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386126D5-0288-4924-958E-12C2D4C7A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728" y="777959"/>
            <a:ext cx="3598969" cy="2072236"/>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D96B22FE-FD7E-488B-A8CC-5FA32475C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43" y="3097531"/>
            <a:ext cx="3973875" cy="1946417"/>
          </a:xfrm>
          <a:prstGeom prst="rect">
            <a:avLst/>
          </a:prstGeom>
        </p:spPr>
      </p:pic>
      <p:pic>
        <p:nvPicPr>
          <p:cNvPr id="16" name="Picture 15">
            <a:extLst>
              <a:ext uri="{FF2B5EF4-FFF2-40B4-BE49-F238E27FC236}">
                <a16:creationId xmlns:a16="http://schemas.microsoft.com/office/drawing/2014/main" id="{CFCED17E-F220-4F13-B6FA-2B5521ACF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8728" y="3041832"/>
            <a:ext cx="3598969" cy="1852824"/>
          </a:xfrm>
          <a:prstGeom prst="rect">
            <a:avLst/>
          </a:prstGeom>
        </p:spPr>
      </p:pic>
      <p:cxnSp>
        <p:nvCxnSpPr>
          <p:cNvPr id="18" name="Straight Arrow Connector 17">
            <a:extLst>
              <a:ext uri="{FF2B5EF4-FFF2-40B4-BE49-F238E27FC236}">
                <a16:creationId xmlns:a16="http://schemas.microsoft.com/office/drawing/2014/main" id="{89A0EE2B-3BF9-4047-8EFF-9C59A1421EBD}"/>
              </a:ext>
            </a:extLst>
          </p:cNvPr>
          <p:cNvCxnSpPr>
            <a:cxnSpLocks/>
          </p:cNvCxnSpPr>
          <p:nvPr/>
        </p:nvCxnSpPr>
        <p:spPr>
          <a:xfrm>
            <a:off x="2234381" y="1039761"/>
            <a:ext cx="4092677" cy="663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B721257-66C2-4FB3-B421-52A570F6076C}"/>
              </a:ext>
            </a:extLst>
          </p:cNvPr>
          <p:cNvCxnSpPr>
            <a:cxnSpLocks/>
          </p:cNvCxnSpPr>
          <p:nvPr/>
        </p:nvCxnSpPr>
        <p:spPr>
          <a:xfrm flipV="1">
            <a:off x="5272548" y="1356852"/>
            <a:ext cx="7375" cy="66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D3B28E8-D21C-4764-8B0C-D392EAE2C7C0}"/>
              </a:ext>
            </a:extLst>
          </p:cNvPr>
          <p:cNvCxnSpPr/>
          <p:nvPr/>
        </p:nvCxnSpPr>
        <p:spPr>
          <a:xfrm>
            <a:off x="2518106" y="1039761"/>
            <a:ext cx="0" cy="28611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32A473D-CEC3-4F2F-93C2-F083273177F4}"/>
              </a:ext>
            </a:extLst>
          </p:cNvPr>
          <p:cNvCxnSpPr/>
          <p:nvPr/>
        </p:nvCxnSpPr>
        <p:spPr>
          <a:xfrm>
            <a:off x="2801017" y="1039761"/>
            <a:ext cx="3517853" cy="28538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52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vent Template 2018">
  <a:themeElements>
    <a:clrScheme name="Cvent - 2020 - Carina">
      <a:dk1>
        <a:srgbClr val="1C2C43"/>
      </a:dk1>
      <a:lt1>
        <a:srgbClr val="FFFFFF"/>
      </a:lt1>
      <a:dk2>
        <a:srgbClr val="0069E1"/>
      </a:dk2>
      <a:lt2>
        <a:srgbClr val="FFFFFF"/>
      </a:lt2>
      <a:accent1>
        <a:srgbClr val="0069E1"/>
      </a:accent1>
      <a:accent2>
        <a:srgbClr val="00CA9D"/>
      </a:accent2>
      <a:accent3>
        <a:srgbClr val="8357D9"/>
      </a:accent3>
      <a:accent4>
        <a:srgbClr val="F35F5F"/>
      </a:accent4>
      <a:accent5>
        <a:srgbClr val="FFA646"/>
      </a:accent5>
      <a:accent6>
        <a:srgbClr val="FFCC66"/>
      </a:accent6>
      <a:hlink>
        <a:srgbClr val="0069E1"/>
      </a:hlink>
      <a:folHlink>
        <a:srgbClr val="044982"/>
      </a:folHlink>
    </a:clrScheme>
    <a:fontScheme name="Cvent -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ctr">
        <a:noAutofit/>
      </a:bodyPr>
      <a:lstStyle>
        <a:defPPr algn="l">
          <a:defRPr dirty="0"/>
        </a:defPPr>
      </a:lstStyle>
    </a:txDef>
  </a:objectDefaults>
  <a:extraClrSchemeLst/>
  <a:extLst>
    <a:ext uri="{05A4C25C-085E-4340-85A3-A5531E510DB2}">
      <thm15:themeFamily xmlns:thm15="http://schemas.microsoft.com/office/thememl/2012/main" name="ZZZZZZZS" id="{06F0BC77-5744-9D46-BEAD-E9448F2127DF}" vid="{3DEA12D0-5B84-A04F-8A4F-0EA364EF33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Cvent Template 2018</Template>
  <TotalTime>1691</TotalTime>
  <Words>2896</Words>
  <Application>Microsoft Office PowerPoint</Application>
  <PresentationFormat>On-screen Show (16:9)</PresentationFormat>
  <Paragraphs>321</Paragraphs>
  <Slides>37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Open Sans</vt:lpstr>
      <vt:lpstr>Wingdings</vt:lpstr>
      <vt:lpstr>Cvent Template 2018</vt:lpstr>
      <vt:lpstr>Speaker and Moderator Training</vt:lpstr>
      <vt:lpstr>Agenda</vt:lpstr>
      <vt:lpstr>PowerPoint Presentation</vt:lpstr>
      <vt:lpstr>PowerPoint Presentation</vt:lpstr>
      <vt:lpstr>Attendee Experience Collaborative Session</vt:lpstr>
      <vt:lpstr>Attendee Experience Livestream Session</vt:lpstr>
      <vt:lpstr>Presenter Experience Livestream and Collaborative Session</vt:lpstr>
      <vt:lpstr>Speaker Green Room</vt:lpstr>
      <vt:lpstr>Speaker Resource Management</vt:lpstr>
      <vt:lpstr>PowerPoint Presentation</vt:lpstr>
      <vt:lpstr>Speaker Do’s &amp; Don'ts  Lighting &amp; Video</vt:lpstr>
      <vt:lpstr>Speaker Do’s &amp; Don'ts  Audio</vt:lpstr>
      <vt:lpstr>Speaker Dos &amp; Don'ts  Networking</vt:lpstr>
      <vt:lpstr>Speaker Do’s &amp; Don'ts  Content</vt:lpstr>
      <vt:lpstr>Live Q&amp;A</vt:lpstr>
      <vt:lpstr>PowerPoint Presentation</vt:lpstr>
      <vt:lpstr>PowerPoint Presentation</vt:lpstr>
      <vt:lpstr>PowerPoint Presentation</vt:lpstr>
      <vt:lpstr>PowerPoint Presentation</vt:lpstr>
      <vt:lpstr>PowerPoint Presentation</vt:lpstr>
      <vt:lpstr>PowerPoint Presentation</vt:lpstr>
      <vt:lpstr>Moderating Live Q&amp;A  </vt:lpstr>
      <vt:lpstr>Moderating Live Q&amp;A in the Attendee Hub </vt:lpstr>
      <vt:lpstr>Moderating Live Q&amp;A in the Attendee Hub </vt:lpstr>
      <vt:lpstr>Moderating Live Polls</vt:lpstr>
      <vt:lpstr>Moderating Live Polls</vt:lpstr>
      <vt:lpstr>Moderating Session Chat </vt:lpstr>
      <vt:lpstr>Moderating Session Chat </vt:lpstr>
      <vt:lpstr>PowerPoint Presentation</vt:lpstr>
      <vt:lpstr>Zoom Features for  Collaborative and Livestream Sessions</vt:lpstr>
      <vt:lpstr>Zoom Features Collaborative Session</vt:lpstr>
      <vt:lpstr>Available Resources</vt:lpstr>
      <vt:lpstr>Best Practice Tips</vt:lpstr>
      <vt:lpstr>Ready Your Device &amp; Connect To The Internet</vt:lpstr>
      <vt:lpstr>Practice Tech Check</vt:lpstr>
      <vt:lpstr>Day of Speaker Checklist</vt:lpstr>
      <vt:lpstr>PowerPoint Presentation</vt:lpstr>
    </vt:vector>
  </TitlesOfParts>
  <Manager>Cvent Creative Dept.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Training</dc:title>
  <dc:subject>Cvent 2018 Template ;</dc:subject>
  <dc:creator>Estes, Ryan</dc:creator>
  <cp:keywords>Cvent 2018 Template</cp:keywords>
  <cp:lastModifiedBy>Thakur, Dixa</cp:lastModifiedBy>
  <cp:revision>248</cp:revision>
  <cp:lastPrinted>2020-01-16T19:00:55Z</cp:lastPrinted>
  <dcterms:created xsi:type="dcterms:W3CDTF">2020-09-02T16:25:04Z</dcterms:created>
  <dcterms:modified xsi:type="dcterms:W3CDTF">2022-01-05T17:25:47Z</dcterms:modified>
</cp:coreProperties>
</file>